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1"/>
  </p:notesMasterIdLst>
  <p:sldIdLst>
    <p:sldId id="256" r:id="rId2"/>
    <p:sldId id="391" r:id="rId3"/>
    <p:sldId id="392" r:id="rId4"/>
    <p:sldId id="393" r:id="rId5"/>
    <p:sldId id="394" r:id="rId6"/>
    <p:sldId id="395" r:id="rId7"/>
    <p:sldId id="396" r:id="rId8"/>
    <p:sldId id="398" r:id="rId9"/>
    <p:sldId id="399" r:id="rId10"/>
    <p:sldId id="400" r:id="rId11"/>
    <p:sldId id="401" r:id="rId12"/>
    <p:sldId id="402" r:id="rId13"/>
    <p:sldId id="403" r:id="rId14"/>
    <p:sldId id="405" r:id="rId15"/>
    <p:sldId id="406" r:id="rId16"/>
    <p:sldId id="407" r:id="rId17"/>
    <p:sldId id="404" r:id="rId18"/>
    <p:sldId id="408" r:id="rId19"/>
    <p:sldId id="409" r:id="rId20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2286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2743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3200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3657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  <p:extLst>
    <p:ext uri="{EFAFB233-063F-42B5-8137-9DF3F51BA10A}">
      <p15:sldGuideLst xmlns:p15="http://schemas.microsoft.com/office/powerpoint/2012/main">
        <p15:guide id="1" pos="7680" userDrawn="1">
          <p15:clr>
            <a:srgbClr val="A4A3A4"/>
          </p15:clr>
        </p15:guide>
        <p15:guide id="2" orient="horz" pos="43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3131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245"/>
    <p:restoredTop sz="96327"/>
  </p:normalViewPr>
  <p:slideViewPr>
    <p:cSldViewPr snapToGrid="0" snapToObjects="1">
      <p:cViewPr varScale="1">
        <p:scale>
          <a:sx n="71" d="100"/>
          <a:sy n="71" d="100"/>
        </p:scale>
        <p:origin x="448" y="200"/>
      </p:cViewPr>
      <p:guideLst>
        <p:guide pos="7680"/>
        <p:guide orient="horz" pos="432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7" d="100"/>
        <a:sy n="57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45" name="Shape 45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 b="0" i="0">
        <a:latin typeface="Arial" panose="020B0604020202020204" pitchFamily="34" charset="0"/>
        <a:ea typeface="Helvetica Neue"/>
        <a:cs typeface="Arial" panose="020B0604020202020204" pitchFamily="34" charset="0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ircle"/>
          <p:cNvSpPr/>
          <p:nvPr/>
        </p:nvSpPr>
        <p:spPr>
          <a:xfrm>
            <a:off x="22441117" y="11878733"/>
            <a:ext cx="571501" cy="571501"/>
          </a:xfrm>
          <a:prstGeom prst="ellipse">
            <a:avLst/>
          </a:prstGeom>
          <a:solidFill>
            <a:schemeClr val="tx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b="1" i="0" dirty="0"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1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445350" y="12003953"/>
            <a:ext cx="571501" cy="298984"/>
          </a:xfrm>
          <a:prstGeom prst="rect">
            <a:avLst/>
          </a:prstGeom>
        </p:spPr>
        <p:txBody>
          <a:bodyPr wrap="square"/>
          <a:lstStyle>
            <a:lvl1pPr>
              <a:defRPr sz="1400" b="1">
                <a:solidFill>
                  <a:srgbClr val="F0F0F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 dirty="0"/>
          </a:p>
        </p:txBody>
      </p:sp>
      <p:sp>
        <p:nvSpPr>
          <p:cNvPr id="14" name="Graphic 172"/>
          <p:cNvSpPr/>
          <p:nvPr/>
        </p:nvSpPr>
        <p:spPr>
          <a:xfrm>
            <a:off x="22510300" y="1128818"/>
            <a:ext cx="433135" cy="2842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588" y="12343"/>
                </a:moveTo>
                <a:lnTo>
                  <a:pt x="1013" y="12343"/>
                </a:lnTo>
                <a:cubicBezTo>
                  <a:pt x="453" y="12343"/>
                  <a:pt x="0" y="11652"/>
                  <a:pt x="0" y="10800"/>
                </a:cubicBezTo>
                <a:cubicBezTo>
                  <a:pt x="0" y="9948"/>
                  <a:pt x="453" y="9257"/>
                  <a:pt x="1013" y="9257"/>
                </a:cubicBezTo>
                <a:lnTo>
                  <a:pt x="20588" y="9257"/>
                </a:lnTo>
                <a:cubicBezTo>
                  <a:pt x="21147" y="9257"/>
                  <a:pt x="21600" y="9948"/>
                  <a:pt x="21600" y="10800"/>
                </a:cubicBezTo>
                <a:cubicBezTo>
                  <a:pt x="21600" y="11652"/>
                  <a:pt x="21147" y="12343"/>
                  <a:pt x="20588" y="12343"/>
                </a:cubicBezTo>
                <a:close/>
                <a:moveTo>
                  <a:pt x="21600" y="1543"/>
                </a:moveTo>
                <a:cubicBezTo>
                  <a:pt x="21600" y="691"/>
                  <a:pt x="21147" y="0"/>
                  <a:pt x="20588" y="0"/>
                </a:cubicBezTo>
                <a:lnTo>
                  <a:pt x="1013" y="0"/>
                </a:lnTo>
                <a:cubicBezTo>
                  <a:pt x="453" y="0"/>
                  <a:pt x="0" y="691"/>
                  <a:pt x="0" y="1543"/>
                </a:cubicBezTo>
                <a:cubicBezTo>
                  <a:pt x="0" y="2395"/>
                  <a:pt x="453" y="3086"/>
                  <a:pt x="1013" y="3086"/>
                </a:cubicBezTo>
                <a:lnTo>
                  <a:pt x="20588" y="3086"/>
                </a:lnTo>
                <a:cubicBezTo>
                  <a:pt x="21147" y="3086"/>
                  <a:pt x="21600" y="2395"/>
                  <a:pt x="21600" y="1543"/>
                </a:cubicBezTo>
                <a:close/>
                <a:moveTo>
                  <a:pt x="21600" y="20057"/>
                </a:moveTo>
                <a:cubicBezTo>
                  <a:pt x="21600" y="19205"/>
                  <a:pt x="21147" y="18514"/>
                  <a:pt x="20588" y="18514"/>
                </a:cubicBezTo>
                <a:lnTo>
                  <a:pt x="1013" y="18514"/>
                </a:lnTo>
                <a:cubicBezTo>
                  <a:pt x="453" y="18514"/>
                  <a:pt x="0" y="19205"/>
                  <a:pt x="0" y="20057"/>
                </a:cubicBezTo>
                <a:cubicBezTo>
                  <a:pt x="0" y="20909"/>
                  <a:pt x="453" y="21600"/>
                  <a:pt x="1013" y="21600"/>
                </a:cubicBezTo>
                <a:lnTo>
                  <a:pt x="20588" y="21600"/>
                </a:lnTo>
                <a:cubicBezTo>
                  <a:pt x="21147" y="21600"/>
                  <a:pt x="21600" y="20909"/>
                  <a:pt x="21600" y="20057"/>
                </a:cubicBezTo>
                <a:close/>
              </a:path>
            </a:pathLst>
          </a:custGeom>
          <a:solidFill>
            <a:schemeClr val="accent5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b="1" i="0" dirty="0"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grpSp>
        <p:nvGrpSpPr>
          <p:cNvPr id="2" name="Grafik 6">
            <a:extLst>
              <a:ext uri="{FF2B5EF4-FFF2-40B4-BE49-F238E27FC236}">
                <a16:creationId xmlns:a16="http://schemas.microsoft.com/office/drawing/2014/main" id="{13494FD7-E1C2-1648-A610-FB6F5714241F}"/>
              </a:ext>
            </a:extLst>
          </p:cNvPr>
          <p:cNvGrpSpPr/>
          <p:nvPr/>
        </p:nvGrpSpPr>
        <p:grpSpPr>
          <a:xfrm>
            <a:off x="1720750" y="1067493"/>
            <a:ext cx="2572575" cy="347207"/>
            <a:chOff x="1720750" y="1067493"/>
            <a:chExt cx="2572575" cy="347207"/>
          </a:xfrm>
        </p:grpSpPr>
        <p:sp>
          <p:nvSpPr>
            <p:cNvPr id="3" name="Freihandform 2">
              <a:extLst>
                <a:ext uri="{FF2B5EF4-FFF2-40B4-BE49-F238E27FC236}">
                  <a16:creationId xmlns:a16="http://schemas.microsoft.com/office/drawing/2014/main" id="{2806D709-66D8-2F43-B704-8E1AB1C19910}"/>
                </a:ext>
              </a:extLst>
            </p:cNvPr>
            <p:cNvSpPr/>
            <p:nvPr/>
          </p:nvSpPr>
          <p:spPr>
            <a:xfrm>
              <a:off x="1720750" y="1075159"/>
              <a:ext cx="359060" cy="339541"/>
            </a:xfrm>
            <a:custGeom>
              <a:avLst/>
              <a:gdLst>
                <a:gd name="connsiteX0" fmla="*/ 333863 w 359060"/>
                <a:gd name="connsiteY0" fmla="*/ 80853 h 339541"/>
                <a:gd name="connsiteX1" fmla="*/ 263546 w 359060"/>
                <a:gd name="connsiteY1" fmla="*/ 21043 h 339541"/>
                <a:gd name="connsiteX2" fmla="*/ 159786 w 359060"/>
                <a:gd name="connsiteY2" fmla="*/ 43 h 339541"/>
                <a:gd name="connsiteX3" fmla="*/ 0 w 359060"/>
                <a:gd name="connsiteY3" fmla="*/ 43 h 339541"/>
                <a:gd name="connsiteX4" fmla="*/ 0 w 359060"/>
                <a:gd name="connsiteY4" fmla="*/ 339499 h 339541"/>
                <a:gd name="connsiteX5" fmla="*/ 159786 w 359060"/>
                <a:gd name="connsiteY5" fmla="*/ 339499 h 339541"/>
                <a:gd name="connsiteX6" fmla="*/ 263546 w 359060"/>
                <a:gd name="connsiteY6" fmla="*/ 318499 h 339541"/>
                <a:gd name="connsiteX7" fmla="*/ 333863 w 359060"/>
                <a:gd name="connsiteY7" fmla="*/ 258157 h 339541"/>
                <a:gd name="connsiteX8" fmla="*/ 359017 w 359060"/>
                <a:gd name="connsiteY8" fmla="*/ 169372 h 339541"/>
                <a:gd name="connsiteX9" fmla="*/ 333863 w 359060"/>
                <a:gd name="connsiteY9" fmla="*/ 80853 h 339541"/>
                <a:gd name="connsiteX10" fmla="*/ 274122 w 359060"/>
                <a:gd name="connsiteY10" fmla="*/ 231575 h 339541"/>
                <a:gd name="connsiteX11" fmla="*/ 228673 w 359060"/>
                <a:gd name="connsiteY11" fmla="*/ 271980 h 339541"/>
                <a:gd name="connsiteX12" fmla="*/ 158070 w 359060"/>
                <a:gd name="connsiteY12" fmla="*/ 286334 h 339541"/>
                <a:gd name="connsiteX13" fmla="*/ 67744 w 359060"/>
                <a:gd name="connsiteY13" fmla="*/ 286334 h 339541"/>
                <a:gd name="connsiteX14" fmla="*/ 67744 w 359060"/>
                <a:gd name="connsiteY14" fmla="*/ 53207 h 339541"/>
                <a:gd name="connsiteX15" fmla="*/ 156641 w 359060"/>
                <a:gd name="connsiteY15" fmla="*/ 53207 h 339541"/>
                <a:gd name="connsiteX16" fmla="*/ 228673 w 359060"/>
                <a:gd name="connsiteY16" fmla="*/ 67562 h 339541"/>
                <a:gd name="connsiteX17" fmla="*/ 274122 w 359060"/>
                <a:gd name="connsiteY17" fmla="*/ 108498 h 339541"/>
                <a:gd name="connsiteX18" fmla="*/ 290701 w 359060"/>
                <a:gd name="connsiteY18" fmla="*/ 169904 h 339541"/>
                <a:gd name="connsiteX19" fmla="*/ 274122 w 359060"/>
                <a:gd name="connsiteY19" fmla="*/ 231575 h 339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59060" h="339541">
                  <a:moveTo>
                    <a:pt x="333863" y="80853"/>
                  </a:moveTo>
                  <a:cubicBezTo>
                    <a:pt x="317184" y="54976"/>
                    <a:pt x="292745" y="34189"/>
                    <a:pt x="263546" y="21043"/>
                  </a:cubicBezTo>
                  <a:cubicBezTo>
                    <a:pt x="231210" y="6568"/>
                    <a:pt x="195665" y="-626"/>
                    <a:pt x="159786" y="43"/>
                  </a:cubicBezTo>
                  <a:lnTo>
                    <a:pt x="0" y="43"/>
                  </a:lnTo>
                  <a:lnTo>
                    <a:pt x="0" y="339499"/>
                  </a:lnTo>
                  <a:lnTo>
                    <a:pt x="159786" y="339499"/>
                  </a:lnTo>
                  <a:cubicBezTo>
                    <a:pt x="195665" y="340169"/>
                    <a:pt x="231210" y="332973"/>
                    <a:pt x="263546" y="318499"/>
                  </a:cubicBezTo>
                  <a:cubicBezTo>
                    <a:pt x="292825" y="305210"/>
                    <a:pt x="317270" y="284231"/>
                    <a:pt x="333863" y="258157"/>
                  </a:cubicBezTo>
                  <a:cubicBezTo>
                    <a:pt x="351036" y="231341"/>
                    <a:pt x="359752" y="200575"/>
                    <a:pt x="359017" y="169372"/>
                  </a:cubicBezTo>
                  <a:cubicBezTo>
                    <a:pt x="359683" y="138261"/>
                    <a:pt x="350968" y="107597"/>
                    <a:pt x="333863" y="80853"/>
                  </a:cubicBezTo>
                  <a:close/>
                  <a:moveTo>
                    <a:pt x="274122" y="231575"/>
                  </a:moveTo>
                  <a:cubicBezTo>
                    <a:pt x="263560" y="248896"/>
                    <a:pt x="247755" y="262947"/>
                    <a:pt x="228673" y="271980"/>
                  </a:cubicBezTo>
                  <a:cubicBezTo>
                    <a:pt x="206689" y="281884"/>
                    <a:pt x="182494" y="286802"/>
                    <a:pt x="158070" y="286334"/>
                  </a:cubicBezTo>
                  <a:lnTo>
                    <a:pt x="67744" y="286334"/>
                  </a:lnTo>
                  <a:lnTo>
                    <a:pt x="67744" y="53207"/>
                  </a:lnTo>
                  <a:lnTo>
                    <a:pt x="156641" y="53207"/>
                  </a:lnTo>
                  <a:cubicBezTo>
                    <a:pt x="181545" y="52526"/>
                    <a:pt x="206257" y="57451"/>
                    <a:pt x="228673" y="67562"/>
                  </a:cubicBezTo>
                  <a:cubicBezTo>
                    <a:pt x="247835" y="76737"/>
                    <a:pt x="263649" y="90981"/>
                    <a:pt x="274122" y="108498"/>
                  </a:cubicBezTo>
                  <a:cubicBezTo>
                    <a:pt x="285545" y="127186"/>
                    <a:pt x="291276" y="148415"/>
                    <a:pt x="290701" y="169904"/>
                  </a:cubicBezTo>
                  <a:cubicBezTo>
                    <a:pt x="291344" y="191484"/>
                    <a:pt x="285609" y="212815"/>
                    <a:pt x="274122" y="231575"/>
                  </a:cubicBezTo>
                  <a:close/>
                </a:path>
              </a:pathLst>
            </a:custGeom>
            <a:solidFill>
              <a:schemeClr val="tx1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" name="Freihandform 3">
              <a:extLst>
                <a:ext uri="{FF2B5EF4-FFF2-40B4-BE49-F238E27FC236}">
                  <a16:creationId xmlns:a16="http://schemas.microsoft.com/office/drawing/2014/main" id="{B7353ADF-67BF-1345-A583-4B4A5EADCE90}"/>
                </a:ext>
              </a:extLst>
            </p:cNvPr>
            <p:cNvSpPr/>
            <p:nvPr/>
          </p:nvSpPr>
          <p:spPr>
            <a:xfrm>
              <a:off x="3133093" y="1075201"/>
              <a:ext cx="399892" cy="339456"/>
            </a:xfrm>
            <a:custGeom>
              <a:avLst/>
              <a:gdLst>
                <a:gd name="connsiteX0" fmla="*/ 343296 w 399892"/>
                <a:gd name="connsiteY0" fmla="*/ 0 h 339456"/>
                <a:gd name="connsiteX1" fmla="*/ 200947 w 399892"/>
                <a:gd name="connsiteY1" fmla="*/ 225152 h 339456"/>
                <a:gd name="connsiteX2" fmla="*/ 56025 w 399892"/>
                <a:gd name="connsiteY2" fmla="*/ 0 h 339456"/>
                <a:gd name="connsiteX3" fmla="*/ 0 w 399892"/>
                <a:gd name="connsiteY3" fmla="*/ 0 h 339456"/>
                <a:gd name="connsiteX4" fmla="*/ 0 w 399892"/>
                <a:gd name="connsiteY4" fmla="*/ 339456 h 339456"/>
                <a:gd name="connsiteX5" fmla="*/ 64886 w 399892"/>
                <a:gd name="connsiteY5" fmla="*/ 339456 h 339456"/>
                <a:gd name="connsiteX6" fmla="*/ 64886 w 399892"/>
                <a:gd name="connsiteY6" fmla="*/ 117228 h 339456"/>
                <a:gd name="connsiteX7" fmla="*/ 184940 w 399892"/>
                <a:gd name="connsiteY7" fmla="*/ 300646 h 339456"/>
                <a:gd name="connsiteX8" fmla="*/ 214953 w 399892"/>
                <a:gd name="connsiteY8" fmla="*/ 300646 h 339456"/>
                <a:gd name="connsiteX9" fmla="*/ 335006 w 399892"/>
                <a:gd name="connsiteY9" fmla="*/ 114304 h 339456"/>
                <a:gd name="connsiteX10" fmla="*/ 335578 w 399892"/>
                <a:gd name="connsiteY10" fmla="*/ 339456 h 339456"/>
                <a:gd name="connsiteX11" fmla="*/ 399893 w 399892"/>
                <a:gd name="connsiteY11" fmla="*/ 339456 h 339456"/>
                <a:gd name="connsiteX12" fmla="*/ 399321 w 399892"/>
                <a:gd name="connsiteY12" fmla="*/ 0 h 339456"/>
                <a:gd name="connsiteX13" fmla="*/ 343296 w 399892"/>
                <a:gd name="connsiteY13" fmla="*/ 0 h 339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9892" h="339456">
                  <a:moveTo>
                    <a:pt x="343296" y="0"/>
                  </a:moveTo>
                  <a:lnTo>
                    <a:pt x="200947" y="225152"/>
                  </a:lnTo>
                  <a:lnTo>
                    <a:pt x="56025" y="0"/>
                  </a:lnTo>
                  <a:lnTo>
                    <a:pt x="0" y="0"/>
                  </a:lnTo>
                  <a:lnTo>
                    <a:pt x="0" y="339456"/>
                  </a:lnTo>
                  <a:lnTo>
                    <a:pt x="64886" y="339456"/>
                  </a:lnTo>
                  <a:lnTo>
                    <a:pt x="64886" y="117228"/>
                  </a:lnTo>
                  <a:lnTo>
                    <a:pt x="184940" y="300646"/>
                  </a:lnTo>
                  <a:lnTo>
                    <a:pt x="214953" y="300646"/>
                  </a:lnTo>
                  <a:lnTo>
                    <a:pt x="335006" y="114304"/>
                  </a:lnTo>
                  <a:lnTo>
                    <a:pt x="335578" y="339456"/>
                  </a:lnTo>
                  <a:lnTo>
                    <a:pt x="399893" y="339456"/>
                  </a:lnTo>
                  <a:lnTo>
                    <a:pt x="399321" y="0"/>
                  </a:lnTo>
                  <a:lnTo>
                    <a:pt x="343296" y="0"/>
                  </a:lnTo>
                  <a:close/>
                </a:path>
              </a:pathLst>
            </a:custGeom>
            <a:solidFill>
              <a:srgbClr val="F15A24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" name="Freihandform 4">
              <a:extLst>
                <a:ext uri="{FF2B5EF4-FFF2-40B4-BE49-F238E27FC236}">
                  <a16:creationId xmlns:a16="http://schemas.microsoft.com/office/drawing/2014/main" id="{9F8E51C0-DA5D-DD41-AF7A-7EC488C0EC40}"/>
                </a:ext>
              </a:extLst>
            </p:cNvPr>
            <p:cNvSpPr/>
            <p:nvPr/>
          </p:nvSpPr>
          <p:spPr>
            <a:xfrm>
              <a:off x="3557282" y="1067493"/>
              <a:ext cx="736042" cy="347164"/>
            </a:xfrm>
            <a:custGeom>
              <a:avLst/>
              <a:gdLst>
                <a:gd name="connsiteX0" fmla="*/ 598838 w 736042"/>
                <a:gd name="connsiteY0" fmla="*/ 171722 h 347164"/>
                <a:gd name="connsiteX1" fmla="*/ 726609 w 736042"/>
                <a:gd name="connsiteY1" fmla="*/ 7709 h 347164"/>
                <a:gd name="connsiteX2" fmla="*/ 653148 w 736042"/>
                <a:gd name="connsiteY2" fmla="*/ 7709 h 347164"/>
                <a:gd name="connsiteX3" fmla="*/ 560821 w 736042"/>
                <a:gd name="connsiteY3" fmla="*/ 128393 h 347164"/>
                <a:gd name="connsiteX4" fmla="*/ 467351 w 736042"/>
                <a:gd name="connsiteY4" fmla="*/ 7709 h 347164"/>
                <a:gd name="connsiteX5" fmla="*/ 390746 w 736042"/>
                <a:gd name="connsiteY5" fmla="*/ 7709 h 347164"/>
                <a:gd name="connsiteX6" fmla="*/ 519089 w 736042"/>
                <a:gd name="connsiteY6" fmla="*/ 174114 h 347164"/>
                <a:gd name="connsiteX7" fmla="*/ 405609 w 736042"/>
                <a:gd name="connsiteY7" fmla="*/ 318988 h 347164"/>
                <a:gd name="connsiteX8" fmla="*/ 201233 w 736042"/>
                <a:gd name="connsiteY8" fmla="*/ 0 h 347164"/>
                <a:gd name="connsiteX9" fmla="*/ 0 w 736042"/>
                <a:gd name="connsiteY9" fmla="*/ 347165 h 347164"/>
                <a:gd name="connsiteX10" fmla="*/ 77177 w 736042"/>
                <a:gd name="connsiteY10" fmla="*/ 347165 h 347164"/>
                <a:gd name="connsiteX11" fmla="*/ 204091 w 736042"/>
                <a:gd name="connsiteY11" fmla="*/ 123874 h 347164"/>
                <a:gd name="connsiteX12" fmla="*/ 268119 w 736042"/>
                <a:gd name="connsiteY12" fmla="*/ 224089 h 347164"/>
                <a:gd name="connsiteX13" fmla="*/ 200661 w 736042"/>
                <a:gd name="connsiteY13" fmla="*/ 224089 h 347164"/>
                <a:gd name="connsiteX14" fmla="*/ 169790 w 736042"/>
                <a:gd name="connsiteY14" fmla="*/ 278583 h 347164"/>
                <a:gd name="connsiteX15" fmla="*/ 302992 w 736042"/>
                <a:gd name="connsiteY15" fmla="*/ 278583 h 347164"/>
                <a:gd name="connsiteX16" fmla="*/ 278124 w 736042"/>
                <a:gd name="connsiteY16" fmla="*/ 239507 h 347164"/>
                <a:gd name="connsiteX17" fmla="*/ 308137 w 736042"/>
                <a:gd name="connsiteY17" fmla="*/ 286291 h 347164"/>
                <a:gd name="connsiteX18" fmla="*/ 307851 w 736042"/>
                <a:gd name="connsiteY18" fmla="*/ 286291 h 347164"/>
                <a:gd name="connsiteX19" fmla="*/ 349013 w 736042"/>
                <a:gd name="connsiteY19" fmla="*/ 347165 h 347164"/>
                <a:gd name="connsiteX20" fmla="*/ 423617 w 736042"/>
                <a:gd name="connsiteY20" fmla="*/ 347165 h 347164"/>
                <a:gd name="connsiteX21" fmla="*/ 423617 w 736042"/>
                <a:gd name="connsiteY21" fmla="*/ 347165 h 347164"/>
                <a:gd name="connsiteX22" fmla="*/ 460491 w 736042"/>
                <a:gd name="connsiteY22" fmla="*/ 347165 h 347164"/>
                <a:gd name="connsiteX23" fmla="*/ 558535 w 736042"/>
                <a:gd name="connsiteY23" fmla="*/ 218241 h 347164"/>
                <a:gd name="connsiteX24" fmla="*/ 657722 w 736042"/>
                <a:gd name="connsiteY24" fmla="*/ 347165 h 347164"/>
                <a:gd name="connsiteX25" fmla="*/ 736042 w 736042"/>
                <a:gd name="connsiteY25" fmla="*/ 347165 h 347164"/>
                <a:gd name="connsiteX26" fmla="*/ 598838 w 736042"/>
                <a:gd name="connsiteY26" fmla="*/ 171722 h 347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736042" h="347164">
                  <a:moveTo>
                    <a:pt x="598838" y="171722"/>
                  </a:moveTo>
                  <a:lnTo>
                    <a:pt x="726609" y="7709"/>
                  </a:lnTo>
                  <a:lnTo>
                    <a:pt x="653148" y="7709"/>
                  </a:lnTo>
                  <a:lnTo>
                    <a:pt x="560821" y="128393"/>
                  </a:lnTo>
                  <a:lnTo>
                    <a:pt x="467351" y="7709"/>
                  </a:lnTo>
                  <a:lnTo>
                    <a:pt x="390746" y="7709"/>
                  </a:lnTo>
                  <a:lnTo>
                    <a:pt x="519089" y="174114"/>
                  </a:lnTo>
                  <a:lnTo>
                    <a:pt x="405609" y="318988"/>
                  </a:lnTo>
                  <a:lnTo>
                    <a:pt x="201233" y="0"/>
                  </a:lnTo>
                  <a:lnTo>
                    <a:pt x="0" y="347165"/>
                  </a:lnTo>
                  <a:lnTo>
                    <a:pt x="77177" y="347165"/>
                  </a:lnTo>
                  <a:lnTo>
                    <a:pt x="204091" y="123874"/>
                  </a:lnTo>
                  <a:lnTo>
                    <a:pt x="268119" y="224089"/>
                  </a:lnTo>
                  <a:lnTo>
                    <a:pt x="200661" y="224089"/>
                  </a:lnTo>
                  <a:lnTo>
                    <a:pt x="169790" y="278583"/>
                  </a:lnTo>
                  <a:lnTo>
                    <a:pt x="302992" y="278583"/>
                  </a:lnTo>
                  <a:lnTo>
                    <a:pt x="278124" y="239507"/>
                  </a:lnTo>
                  <a:lnTo>
                    <a:pt x="308137" y="286291"/>
                  </a:lnTo>
                  <a:lnTo>
                    <a:pt x="307851" y="286291"/>
                  </a:lnTo>
                  <a:lnTo>
                    <a:pt x="349013" y="347165"/>
                  </a:lnTo>
                  <a:lnTo>
                    <a:pt x="423617" y="347165"/>
                  </a:lnTo>
                  <a:lnTo>
                    <a:pt x="423617" y="347165"/>
                  </a:lnTo>
                  <a:lnTo>
                    <a:pt x="460491" y="347165"/>
                  </a:lnTo>
                  <a:lnTo>
                    <a:pt x="558535" y="218241"/>
                  </a:lnTo>
                  <a:lnTo>
                    <a:pt x="657722" y="347165"/>
                  </a:lnTo>
                  <a:lnTo>
                    <a:pt x="736042" y="347165"/>
                  </a:lnTo>
                  <a:lnTo>
                    <a:pt x="598838" y="171722"/>
                  </a:lnTo>
                  <a:close/>
                </a:path>
              </a:pathLst>
            </a:custGeom>
            <a:solidFill>
              <a:srgbClr val="F15A24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8" name="Freihandform 7">
              <a:extLst>
                <a:ext uri="{FF2B5EF4-FFF2-40B4-BE49-F238E27FC236}">
                  <a16:creationId xmlns:a16="http://schemas.microsoft.com/office/drawing/2014/main" id="{7E950738-3BD1-4E42-A1A9-CE4E0B9DE0A0}"/>
                </a:ext>
              </a:extLst>
            </p:cNvPr>
            <p:cNvSpPr/>
            <p:nvPr/>
          </p:nvSpPr>
          <p:spPr>
            <a:xfrm>
              <a:off x="2423634" y="1075201"/>
              <a:ext cx="346154" cy="339456"/>
            </a:xfrm>
            <a:custGeom>
              <a:avLst/>
              <a:gdLst>
                <a:gd name="connsiteX0" fmla="*/ 346154 w 346154"/>
                <a:gd name="connsiteY0" fmla="*/ 0 h 339456"/>
                <a:gd name="connsiteX1" fmla="*/ 0 w 346154"/>
                <a:gd name="connsiteY1" fmla="*/ 0 h 339456"/>
                <a:gd name="connsiteX2" fmla="*/ 0 w 346154"/>
                <a:gd name="connsiteY2" fmla="*/ 53165 h 339456"/>
                <a:gd name="connsiteX3" fmla="*/ 120911 w 346154"/>
                <a:gd name="connsiteY3" fmla="*/ 53165 h 339456"/>
                <a:gd name="connsiteX4" fmla="*/ 120911 w 346154"/>
                <a:gd name="connsiteY4" fmla="*/ 339456 h 339456"/>
                <a:gd name="connsiteX5" fmla="*/ 188941 w 346154"/>
                <a:gd name="connsiteY5" fmla="*/ 339456 h 339456"/>
                <a:gd name="connsiteX6" fmla="*/ 188941 w 346154"/>
                <a:gd name="connsiteY6" fmla="*/ 53165 h 339456"/>
                <a:gd name="connsiteX7" fmla="*/ 309852 w 346154"/>
                <a:gd name="connsiteY7" fmla="*/ 53165 h 339456"/>
                <a:gd name="connsiteX8" fmla="*/ 346154 w 346154"/>
                <a:gd name="connsiteY8" fmla="*/ 0 h 339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6154" h="339456">
                  <a:moveTo>
                    <a:pt x="346154" y="0"/>
                  </a:moveTo>
                  <a:lnTo>
                    <a:pt x="0" y="0"/>
                  </a:lnTo>
                  <a:lnTo>
                    <a:pt x="0" y="53165"/>
                  </a:lnTo>
                  <a:lnTo>
                    <a:pt x="120911" y="53165"/>
                  </a:lnTo>
                  <a:lnTo>
                    <a:pt x="120911" y="339456"/>
                  </a:lnTo>
                  <a:lnTo>
                    <a:pt x="188941" y="339456"/>
                  </a:lnTo>
                  <a:lnTo>
                    <a:pt x="188941" y="53165"/>
                  </a:lnTo>
                  <a:lnTo>
                    <a:pt x="309852" y="53165"/>
                  </a:lnTo>
                  <a:lnTo>
                    <a:pt x="346154" y="0"/>
                  </a:lnTo>
                  <a:close/>
                </a:path>
              </a:pathLst>
            </a:custGeom>
            <a:solidFill>
              <a:schemeClr val="tx1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" name="Freihandform 8">
              <a:extLst>
                <a:ext uri="{FF2B5EF4-FFF2-40B4-BE49-F238E27FC236}">
                  <a16:creationId xmlns:a16="http://schemas.microsoft.com/office/drawing/2014/main" id="{F241A768-46F0-6947-AB3E-0FC746AF7621}"/>
                </a:ext>
              </a:extLst>
            </p:cNvPr>
            <p:cNvSpPr/>
            <p:nvPr/>
          </p:nvSpPr>
          <p:spPr>
            <a:xfrm>
              <a:off x="2066046" y="1067493"/>
              <a:ext cx="423617" cy="347164"/>
            </a:xfrm>
            <a:custGeom>
              <a:avLst/>
              <a:gdLst>
                <a:gd name="connsiteX0" fmla="*/ 0 w 423617"/>
                <a:gd name="connsiteY0" fmla="*/ 347165 h 347164"/>
                <a:gd name="connsiteX1" fmla="*/ 77463 w 423617"/>
                <a:gd name="connsiteY1" fmla="*/ 347165 h 347164"/>
                <a:gd name="connsiteX2" fmla="*/ 204091 w 423617"/>
                <a:gd name="connsiteY2" fmla="*/ 123874 h 347164"/>
                <a:gd name="connsiteX3" fmla="*/ 268119 w 423617"/>
                <a:gd name="connsiteY3" fmla="*/ 224089 h 347164"/>
                <a:gd name="connsiteX4" fmla="*/ 200661 w 423617"/>
                <a:gd name="connsiteY4" fmla="*/ 224089 h 347164"/>
                <a:gd name="connsiteX5" fmla="*/ 169790 w 423617"/>
                <a:gd name="connsiteY5" fmla="*/ 278583 h 347164"/>
                <a:gd name="connsiteX6" fmla="*/ 303278 w 423617"/>
                <a:gd name="connsiteY6" fmla="*/ 278583 h 347164"/>
                <a:gd name="connsiteX7" fmla="*/ 308137 w 423617"/>
                <a:gd name="connsiteY7" fmla="*/ 286291 h 347164"/>
                <a:gd name="connsiteX8" fmla="*/ 308137 w 423617"/>
                <a:gd name="connsiteY8" fmla="*/ 286291 h 347164"/>
                <a:gd name="connsiteX9" fmla="*/ 349299 w 423617"/>
                <a:gd name="connsiteY9" fmla="*/ 347165 h 347164"/>
                <a:gd name="connsiteX10" fmla="*/ 423617 w 423617"/>
                <a:gd name="connsiteY10" fmla="*/ 347165 h 347164"/>
                <a:gd name="connsiteX11" fmla="*/ 201233 w 423617"/>
                <a:gd name="connsiteY11" fmla="*/ 0 h 347164"/>
                <a:gd name="connsiteX12" fmla="*/ 0 w 423617"/>
                <a:gd name="connsiteY12" fmla="*/ 347165 h 347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23617" h="347164">
                  <a:moveTo>
                    <a:pt x="0" y="347165"/>
                  </a:moveTo>
                  <a:lnTo>
                    <a:pt x="77463" y="347165"/>
                  </a:lnTo>
                  <a:lnTo>
                    <a:pt x="204091" y="123874"/>
                  </a:lnTo>
                  <a:lnTo>
                    <a:pt x="268119" y="224089"/>
                  </a:lnTo>
                  <a:lnTo>
                    <a:pt x="200661" y="224089"/>
                  </a:lnTo>
                  <a:lnTo>
                    <a:pt x="169790" y="278583"/>
                  </a:lnTo>
                  <a:lnTo>
                    <a:pt x="303278" y="278583"/>
                  </a:lnTo>
                  <a:lnTo>
                    <a:pt x="308137" y="286291"/>
                  </a:lnTo>
                  <a:lnTo>
                    <a:pt x="308137" y="286291"/>
                  </a:lnTo>
                  <a:lnTo>
                    <a:pt x="349299" y="347165"/>
                  </a:lnTo>
                  <a:lnTo>
                    <a:pt x="423617" y="347165"/>
                  </a:lnTo>
                  <a:lnTo>
                    <a:pt x="201233" y="0"/>
                  </a:lnTo>
                  <a:lnTo>
                    <a:pt x="0" y="347165"/>
                  </a:lnTo>
                  <a:close/>
                </a:path>
              </a:pathLst>
            </a:custGeom>
            <a:solidFill>
              <a:schemeClr val="tx1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" name="Freihandform 9">
              <a:extLst>
                <a:ext uri="{FF2B5EF4-FFF2-40B4-BE49-F238E27FC236}">
                  <a16:creationId xmlns:a16="http://schemas.microsoft.com/office/drawing/2014/main" id="{06236677-DD8C-EB43-A65B-98B38DEF0E9E}"/>
                </a:ext>
              </a:extLst>
            </p:cNvPr>
            <p:cNvSpPr/>
            <p:nvPr/>
          </p:nvSpPr>
          <p:spPr>
            <a:xfrm>
              <a:off x="2668886" y="1067493"/>
              <a:ext cx="423903" cy="347164"/>
            </a:xfrm>
            <a:custGeom>
              <a:avLst/>
              <a:gdLst>
                <a:gd name="connsiteX0" fmla="*/ 0 w 423903"/>
                <a:gd name="connsiteY0" fmla="*/ 347165 h 347164"/>
                <a:gd name="connsiteX1" fmla="*/ 77463 w 423903"/>
                <a:gd name="connsiteY1" fmla="*/ 347165 h 347164"/>
                <a:gd name="connsiteX2" fmla="*/ 204377 w 423903"/>
                <a:gd name="connsiteY2" fmla="*/ 123874 h 347164"/>
                <a:gd name="connsiteX3" fmla="*/ 268405 w 423903"/>
                <a:gd name="connsiteY3" fmla="*/ 224089 h 347164"/>
                <a:gd name="connsiteX4" fmla="*/ 200947 w 423903"/>
                <a:gd name="connsiteY4" fmla="*/ 224089 h 347164"/>
                <a:gd name="connsiteX5" fmla="*/ 169790 w 423903"/>
                <a:gd name="connsiteY5" fmla="*/ 278583 h 347164"/>
                <a:gd name="connsiteX6" fmla="*/ 303278 w 423903"/>
                <a:gd name="connsiteY6" fmla="*/ 278583 h 347164"/>
                <a:gd name="connsiteX7" fmla="*/ 308137 w 423903"/>
                <a:gd name="connsiteY7" fmla="*/ 286291 h 347164"/>
                <a:gd name="connsiteX8" fmla="*/ 308137 w 423903"/>
                <a:gd name="connsiteY8" fmla="*/ 286291 h 347164"/>
                <a:gd name="connsiteX9" fmla="*/ 349299 w 423903"/>
                <a:gd name="connsiteY9" fmla="*/ 347165 h 347164"/>
                <a:gd name="connsiteX10" fmla="*/ 423903 w 423903"/>
                <a:gd name="connsiteY10" fmla="*/ 347165 h 347164"/>
                <a:gd name="connsiteX11" fmla="*/ 201518 w 423903"/>
                <a:gd name="connsiteY11" fmla="*/ 0 h 347164"/>
                <a:gd name="connsiteX12" fmla="*/ 0 w 423903"/>
                <a:gd name="connsiteY12" fmla="*/ 347165 h 347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23903" h="347164">
                  <a:moveTo>
                    <a:pt x="0" y="347165"/>
                  </a:moveTo>
                  <a:lnTo>
                    <a:pt x="77463" y="347165"/>
                  </a:lnTo>
                  <a:lnTo>
                    <a:pt x="204377" y="123874"/>
                  </a:lnTo>
                  <a:lnTo>
                    <a:pt x="268405" y="224089"/>
                  </a:lnTo>
                  <a:lnTo>
                    <a:pt x="200947" y="224089"/>
                  </a:lnTo>
                  <a:lnTo>
                    <a:pt x="169790" y="278583"/>
                  </a:lnTo>
                  <a:lnTo>
                    <a:pt x="303278" y="278583"/>
                  </a:lnTo>
                  <a:lnTo>
                    <a:pt x="308137" y="286291"/>
                  </a:lnTo>
                  <a:lnTo>
                    <a:pt x="308137" y="286291"/>
                  </a:lnTo>
                  <a:lnTo>
                    <a:pt x="349299" y="347165"/>
                  </a:lnTo>
                  <a:lnTo>
                    <a:pt x="423903" y="347165"/>
                  </a:lnTo>
                  <a:lnTo>
                    <a:pt x="201518" y="0"/>
                  </a:lnTo>
                  <a:lnTo>
                    <a:pt x="0" y="347165"/>
                  </a:lnTo>
                  <a:close/>
                </a:path>
              </a:pathLst>
            </a:custGeom>
            <a:solidFill>
              <a:schemeClr val="tx1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Subtitle + Photo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ircle"/>
          <p:cNvSpPr/>
          <p:nvPr/>
        </p:nvSpPr>
        <p:spPr>
          <a:xfrm>
            <a:off x="22441117" y="11878733"/>
            <a:ext cx="571501" cy="571501"/>
          </a:xfrm>
          <a:prstGeom prst="ellipse">
            <a:avLst/>
          </a:prstGeom>
          <a:solidFill>
            <a:schemeClr val="tx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b="1" i="0" dirty="0"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1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445350" y="12003953"/>
            <a:ext cx="571501" cy="298984"/>
          </a:xfrm>
          <a:prstGeom prst="rect">
            <a:avLst/>
          </a:prstGeom>
        </p:spPr>
        <p:txBody>
          <a:bodyPr wrap="square"/>
          <a:lstStyle>
            <a:lvl1pPr>
              <a:defRPr sz="1400" b="1">
                <a:solidFill>
                  <a:srgbClr val="F0F0F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 dirty="0"/>
          </a:p>
        </p:txBody>
      </p:sp>
      <p:sp>
        <p:nvSpPr>
          <p:cNvPr id="14" name="Graphic 172"/>
          <p:cNvSpPr/>
          <p:nvPr/>
        </p:nvSpPr>
        <p:spPr>
          <a:xfrm>
            <a:off x="22510300" y="1128818"/>
            <a:ext cx="433135" cy="2842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588" y="12343"/>
                </a:moveTo>
                <a:lnTo>
                  <a:pt x="1013" y="12343"/>
                </a:lnTo>
                <a:cubicBezTo>
                  <a:pt x="453" y="12343"/>
                  <a:pt x="0" y="11652"/>
                  <a:pt x="0" y="10800"/>
                </a:cubicBezTo>
                <a:cubicBezTo>
                  <a:pt x="0" y="9948"/>
                  <a:pt x="453" y="9257"/>
                  <a:pt x="1013" y="9257"/>
                </a:cubicBezTo>
                <a:lnTo>
                  <a:pt x="20588" y="9257"/>
                </a:lnTo>
                <a:cubicBezTo>
                  <a:pt x="21147" y="9257"/>
                  <a:pt x="21600" y="9948"/>
                  <a:pt x="21600" y="10800"/>
                </a:cubicBezTo>
                <a:cubicBezTo>
                  <a:pt x="21600" y="11652"/>
                  <a:pt x="21147" y="12343"/>
                  <a:pt x="20588" y="12343"/>
                </a:cubicBezTo>
                <a:close/>
                <a:moveTo>
                  <a:pt x="21600" y="1543"/>
                </a:moveTo>
                <a:cubicBezTo>
                  <a:pt x="21600" y="691"/>
                  <a:pt x="21147" y="0"/>
                  <a:pt x="20588" y="0"/>
                </a:cubicBezTo>
                <a:lnTo>
                  <a:pt x="1013" y="0"/>
                </a:lnTo>
                <a:cubicBezTo>
                  <a:pt x="453" y="0"/>
                  <a:pt x="0" y="691"/>
                  <a:pt x="0" y="1543"/>
                </a:cubicBezTo>
                <a:cubicBezTo>
                  <a:pt x="0" y="2395"/>
                  <a:pt x="453" y="3086"/>
                  <a:pt x="1013" y="3086"/>
                </a:cubicBezTo>
                <a:lnTo>
                  <a:pt x="20588" y="3086"/>
                </a:lnTo>
                <a:cubicBezTo>
                  <a:pt x="21147" y="3086"/>
                  <a:pt x="21600" y="2395"/>
                  <a:pt x="21600" y="1543"/>
                </a:cubicBezTo>
                <a:close/>
                <a:moveTo>
                  <a:pt x="21600" y="20057"/>
                </a:moveTo>
                <a:cubicBezTo>
                  <a:pt x="21600" y="19205"/>
                  <a:pt x="21147" y="18514"/>
                  <a:pt x="20588" y="18514"/>
                </a:cubicBezTo>
                <a:lnTo>
                  <a:pt x="1013" y="18514"/>
                </a:lnTo>
                <a:cubicBezTo>
                  <a:pt x="453" y="18514"/>
                  <a:pt x="0" y="19205"/>
                  <a:pt x="0" y="20057"/>
                </a:cubicBezTo>
                <a:cubicBezTo>
                  <a:pt x="0" y="20909"/>
                  <a:pt x="453" y="21600"/>
                  <a:pt x="1013" y="21600"/>
                </a:cubicBezTo>
                <a:lnTo>
                  <a:pt x="20588" y="21600"/>
                </a:lnTo>
                <a:cubicBezTo>
                  <a:pt x="21147" y="21600"/>
                  <a:pt x="21600" y="20909"/>
                  <a:pt x="21600" y="20057"/>
                </a:cubicBezTo>
                <a:close/>
              </a:path>
            </a:pathLst>
          </a:custGeom>
          <a:solidFill>
            <a:schemeClr val="accent5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b="1" i="0" dirty="0"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5D3E87-3C0B-F341-A27B-E2D273F5999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412414" y="3867576"/>
            <a:ext cx="2403475" cy="2401888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 sz="20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RU" dirty="0"/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5E391CB4-F622-EE43-B7C0-C3795A8A817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735451" y="3867576"/>
            <a:ext cx="2403475" cy="2401888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 sz="20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RU" dirty="0"/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8DCDBF16-3682-A242-9C9E-476989CD5EA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1058488" y="3867576"/>
            <a:ext cx="2403475" cy="2401888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 sz="20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RU" dirty="0"/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3456F4FF-644F-E34F-AC43-D48D8A05DF1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4381525" y="3867576"/>
            <a:ext cx="2403475" cy="2401888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 sz="20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RU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6E67A86B-D2D7-4448-8557-A3A39BC9F7F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704563" y="3867576"/>
            <a:ext cx="2403475" cy="2401888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 sz="20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RU" dirty="0"/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13B8D20F-D046-D946-99FE-1E81A88B9B3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412414" y="7104552"/>
            <a:ext cx="2403475" cy="2401888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 sz="20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RU" dirty="0"/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7C0CB0D5-2B46-DD4D-8C04-40F9D2008D4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735451" y="7104552"/>
            <a:ext cx="2403475" cy="2401888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 sz="20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RU" dirty="0"/>
          </a:p>
        </p:txBody>
      </p: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15A5B861-B62C-8042-958E-38453E09345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1058488" y="7104552"/>
            <a:ext cx="2403475" cy="2401888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 sz="20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RU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4E68379E-C006-DE43-A791-6269DC771BB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4381525" y="7104552"/>
            <a:ext cx="2403475" cy="2401888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 sz="20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RU" dirty="0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D2AFC5A0-9BEF-D44B-9C18-CB175E90F41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7704563" y="7104552"/>
            <a:ext cx="2403475" cy="2401888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 sz="20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RU" dirty="0"/>
          </a:p>
        </p:txBody>
      </p:sp>
      <p:grpSp>
        <p:nvGrpSpPr>
          <p:cNvPr id="2" name="Grafik 21">
            <a:extLst>
              <a:ext uri="{FF2B5EF4-FFF2-40B4-BE49-F238E27FC236}">
                <a16:creationId xmlns:a16="http://schemas.microsoft.com/office/drawing/2014/main" id="{DF4CFD3E-2D0E-CF43-B529-2B78C4A788D4}"/>
              </a:ext>
            </a:extLst>
          </p:cNvPr>
          <p:cNvGrpSpPr/>
          <p:nvPr/>
        </p:nvGrpSpPr>
        <p:grpSpPr>
          <a:xfrm>
            <a:off x="1720750" y="1067493"/>
            <a:ext cx="2572575" cy="347207"/>
            <a:chOff x="1720750" y="1067493"/>
            <a:chExt cx="2572575" cy="347207"/>
          </a:xfrm>
        </p:grpSpPr>
        <p:sp>
          <p:nvSpPr>
            <p:cNvPr id="4" name="Freihandform 3">
              <a:extLst>
                <a:ext uri="{FF2B5EF4-FFF2-40B4-BE49-F238E27FC236}">
                  <a16:creationId xmlns:a16="http://schemas.microsoft.com/office/drawing/2014/main" id="{EB489F64-E958-C641-8097-A9909F193CDC}"/>
                </a:ext>
              </a:extLst>
            </p:cNvPr>
            <p:cNvSpPr/>
            <p:nvPr/>
          </p:nvSpPr>
          <p:spPr>
            <a:xfrm>
              <a:off x="1720750" y="1075159"/>
              <a:ext cx="359060" cy="339541"/>
            </a:xfrm>
            <a:custGeom>
              <a:avLst/>
              <a:gdLst>
                <a:gd name="connsiteX0" fmla="*/ 333863 w 359060"/>
                <a:gd name="connsiteY0" fmla="*/ 80853 h 339541"/>
                <a:gd name="connsiteX1" fmla="*/ 263546 w 359060"/>
                <a:gd name="connsiteY1" fmla="*/ 21043 h 339541"/>
                <a:gd name="connsiteX2" fmla="*/ 159786 w 359060"/>
                <a:gd name="connsiteY2" fmla="*/ 43 h 339541"/>
                <a:gd name="connsiteX3" fmla="*/ 0 w 359060"/>
                <a:gd name="connsiteY3" fmla="*/ 43 h 339541"/>
                <a:gd name="connsiteX4" fmla="*/ 0 w 359060"/>
                <a:gd name="connsiteY4" fmla="*/ 339499 h 339541"/>
                <a:gd name="connsiteX5" fmla="*/ 159786 w 359060"/>
                <a:gd name="connsiteY5" fmla="*/ 339499 h 339541"/>
                <a:gd name="connsiteX6" fmla="*/ 263546 w 359060"/>
                <a:gd name="connsiteY6" fmla="*/ 318499 h 339541"/>
                <a:gd name="connsiteX7" fmla="*/ 333863 w 359060"/>
                <a:gd name="connsiteY7" fmla="*/ 258157 h 339541"/>
                <a:gd name="connsiteX8" fmla="*/ 359017 w 359060"/>
                <a:gd name="connsiteY8" fmla="*/ 169372 h 339541"/>
                <a:gd name="connsiteX9" fmla="*/ 333863 w 359060"/>
                <a:gd name="connsiteY9" fmla="*/ 80853 h 339541"/>
                <a:gd name="connsiteX10" fmla="*/ 274122 w 359060"/>
                <a:gd name="connsiteY10" fmla="*/ 231575 h 339541"/>
                <a:gd name="connsiteX11" fmla="*/ 228673 w 359060"/>
                <a:gd name="connsiteY11" fmla="*/ 271980 h 339541"/>
                <a:gd name="connsiteX12" fmla="*/ 158070 w 359060"/>
                <a:gd name="connsiteY12" fmla="*/ 286334 h 339541"/>
                <a:gd name="connsiteX13" fmla="*/ 67744 w 359060"/>
                <a:gd name="connsiteY13" fmla="*/ 286334 h 339541"/>
                <a:gd name="connsiteX14" fmla="*/ 67744 w 359060"/>
                <a:gd name="connsiteY14" fmla="*/ 53207 h 339541"/>
                <a:gd name="connsiteX15" fmla="*/ 156641 w 359060"/>
                <a:gd name="connsiteY15" fmla="*/ 53207 h 339541"/>
                <a:gd name="connsiteX16" fmla="*/ 228673 w 359060"/>
                <a:gd name="connsiteY16" fmla="*/ 67562 h 339541"/>
                <a:gd name="connsiteX17" fmla="*/ 274122 w 359060"/>
                <a:gd name="connsiteY17" fmla="*/ 108498 h 339541"/>
                <a:gd name="connsiteX18" fmla="*/ 290701 w 359060"/>
                <a:gd name="connsiteY18" fmla="*/ 169904 h 339541"/>
                <a:gd name="connsiteX19" fmla="*/ 274122 w 359060"/>
                <a:gd name="connsiteY19" fmla="*/ 231575 h 339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59060" h="339541">
                  <a:moveTo>
                    <a:pt x="333863" y="80853"/>
                  </a:moveTo>
                  <a:cubicBezTo>
                    <a:pt x="317184" y="54976"/>
                    <a:pt x="292745" y="34189"/>
                    <a:pt x="263546" y="21043"/>
                  </a:cubicBezTo>
                  <a:cubicBezTo>
                    <a:pt x="231210" y="6568"/>
                    <a:pt x="195665" y="-626"/>
                    <a:pt x="159786" y="43"/>
                  </a:cubicBezTo>
                  <a:lnTo>
                    <a:pt x="0" y="43"/>
                  </a:lnTo>
                  <a:lnTo>
                    <a:pt x="0" y="339499"/>
                  </a:lnTo>
                  <a:lnTo>
                    <a:pt x="159786" y="339499"/>
                  </a:lnTo>
                  <a:cubicBezTo>
                    <a:pt x="195665" y="340169"/>
                    <a:pt x="231210" y="332973"/>
                    <a:pt x="263546" y="318499"/>
                  </a:cubicBezTo>
                  <a:cubicBezTo>
                    <a:pt x="292825" y="305210"/>
                    <a:pt x="317270" y="284231"/>
                    <a:pt x="333863" y="258157"/>
                  </a:cubicBezTo>
                  <a:cubicBezTo>
                    <a:pt x="351036" y="231341"/>
                    <a:pt x="359752" y="200575"/>
                    <a:pt x="359017" y="169372"/>
                  </a:cubicBezTo>
                  <a:cubicBezTo>
                    <a:pt x="359683" y="138261"/>
                    <a:pt x="350968" y="107597"/>
                    <a:pt x="333863" y="80853"/>
                  </a:cubicBezTo>
                  <a:close/>
                  <a:moveTo>
                    <a:pt x="274122" y="231575"/>
                  </a:moveTo>
                  <a:cubicBezTo>
                    <a:pt x="263560" y="248896"/>
                    <a:pt x="247755" y="262947"/>
                    <a:pt x="228673" y="271980"/>
                  </a:cubicBezTo>
                  <a:cubicBezTo>
                    <a:pt x="206689" y="281884"/>
                    <a:pt x="182494" y="286802"/>
                    <a:pt x="158070" y="286334"/>
                  </a:cubicBezTo>
                  <a:lnTo>
                    <a:pt x="67744" y="286334"/>
                  </a:lnTo>
                  <a:lnTo>
                    <a:pt x="67744" y="53207"/>
                  </a:lnTo>
                  <a:lnTo>
                    <a:pt x="156641" y="53207"/>
                  </a:lnTo>
                  <a:cubicBezTo>
                    <a:pt x="181545" y="52526"/>
                    <a:pt x="206257" y="57451"/>
                    <a:pt x="228673" y="67562"/>
                  </a:cubicBezTo>
                  <a:cubicBezTo>
                    <a:pt x="247835" y="76737"/>
                    <a:pt x="263649" y="90981"/>
                    <a:pt x="274122" y="108498"/>
                  </a:cubicBezTo>
                  <a:cubicBezTo>
                    <a:pt x="285545" y="127186"/>
                    <a:pt x="291276" y="148415"/>
                    <a:pt x="290701" y="169904"/>
                  </a:cubicBezTo>
                  <a:cubicBezTo>
                    <a:pt x="291344" y="191484"/>
                    <a:pt x="285609" y="212815"/>
                    <a:pt x="274122" y="231575"/>
                  </a:cubicBezTo>
                  <a:close/>
                </a:path>
              </a:pathLst>
            </a:custGeom>
            <a:solidFill>
              <a:schemeClr val="tx1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" name="Freihandform 4">
              <a:extLst>
                <a:ext uri="{FF2B5EF4-FFF2-40B4-BE49-F238E27FC236}">
                  <a16:creationId xmlns:a16="http://schemas.microsoft.com/office/drawing/2014/main" id="{C22E9E0D-74A4-B042-9013-181D60E480EA}"/>
                </a:ext>
              </a:extLst>
            </p:cNvPr>
            <p:cNvSpPr/>
            <p:nvPr/>
          </p:nvSpPr>
          <p:spPr>
            <a:xfrm>
              <a:off x="3133093" y="1075201"/>
              <a:ext cx="399892" cy="339456"/>
            </a:xfrm>
            <a:custGeom>
              <a:avLst/>
              <a:gdLst>
                <a:gd name="connsiteX0" fmla="*/ 343296 w 399892"/>
                <a:gd name="connsiteY0" fmla="*/ 0 h 339456"/>
                <a:gd name="connsiteX1" fmla="*/ 200947 w 399892"/>
                <a:gd name="connsiteY1" fmla="*/ 225152 h 339456"/>
                <a:gd name="connsiteX2" fmla="*/ 56025 w 399892"/>
                <a:gd name="connsiteY2" fmla="*/ 0 h 339456"/>
                <a:gd name="connsiteX3" fmla="*/ 0 w 399892"/>
                <a:gd name="connsiteY3" fmla="*/ 0 h 339456"/>
                <a:gd name="connsiteX4" fmla="*/ 0 w 399892"/>
                <a:gd name="connsiteY4" fmla="*/ 339456 h 339456"/>
                <a:gd name="connsiteX5" fmla="*/ 64886 w 399892"/>
                <a:gd name="connsiteY5" fmla="*/ 339456 h 339456"/>
                <a:gd name="connsiteX6" fmla="*/ 64886 w 399892"/>
                <a:gd name="connsiteY6" fmla="*/ 117228 h 339456"/>
                <a:gd name="connsiteX7" fmla="*/ 184940 w 399892"/>
                <a:gd name="connsiteY7" fmla="*/ 300646 h 339456"/>
                <a:gd name="connsiteX8" fmla="*/ 214953 w 399892"/>
                <a:gd name="connsiteY8" fmla="*/ 300646 h 339456"/>
                <a:gd name="connsiteX9" fmla="*/ 335006 w 399892"/>
                <a:gd name="connsiteY9" fmla="*/ 114304 h 339456"/>
                <a:gd name="connsiteX10" fmla="*/ 335578 w 399892"/>
                <a:gd name="connsiteY10" fmla="*/ 339456 h 339456"/>
                <a:gd name="connsiteX11" fmla="*/ 399893 w 399892"/>
                <a:gd name="connsiteY11" fmla="*/ 339456 h 339456"/>
                <a:gd name="connsiteX12" fmla="*/ 399321 w 399892"/>
                <a:gd name="connsiteY12" fmla="*/ 0 h 339456"/>
                <a:gd name="connsiteX13" fmla="*/ 343296 w 399892"/>
                <a:gd name="connsiteY13" fmla="*/ 0 h 339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9892" h="339456">
                  <a:moveTo>
                    <a:pt x="343296" y="0"/>
                  </a:moveTo>
                  <a:lnTo>
                    <a:pt x="200947" y="225152"/>
                  </a:lnTo>
                  <a:lnTo>
                    <a:pt x="56025" y="0"/>
                  </a:lnTo>
                  <a:lnTo>
                    <a:pt x="0" y="0"/>
                  </a:lnTo>
                  <a:lnTo>
                    <a:pt x="0" y="339456"/>
                  </a:lnTo>
                  <a:lnTo>
                    <a:pt x="64886" y="339456"/>
                  </a:lnTo>
                  <a:lnTo>
                    <a:pt x="64886" y="117228"/>
                  </a:lnTo>
                  <a:lnTo>
                    <a:pt x="184940" y="300646"/>
                  </a:lnTo>
                  <a:lnTo>
                    <a:pt x="214953" y="300646"/>
                  </a:lnTo>
                  <a:lnTo>
                    <a:pt x="335006" y="114304"/>
                  </a:lnTo>
                  <a:lnTo>
                    <a:pt x="335578" y="339456"/>
                  </a:lnTo>
                  <a:lnTo>
                    <a:pt x="399893" y="339456"/>
                  </a:lnTo>
                  <a:lnTo>
                    <a:pt x="399321" y="0"/>
                  </a:lnTo>
                  <a:lnTo>
                    <a:pt x="343296" y="0"/>
                  </a:lnTo>
                  <a:close/>
                </a:path>
              </a:pathLst>
            </a:custGeom>
            <a:solidFill>
              <a:srgbClr val="F15A24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" name="Freihandform 5">
              <a:extLst>
                <a:ext uri="{FF2B5EF4-FFF2-40B4-BE49-F238E27FC236}">
                  <a16:creationId xmlns:a16="http://schemas.microsoft.com/office/drawing/2014/main" id="{6D177527-B1E2-9844-82D1-4B7DF12E30C6}"/>
                </a:ext>
              </a:extLst>
            </p:cNvPr>
            <p:cNvSpPr/>
            <p:nvPr/>
          </p:nvSpPr>
          <p:spPr>
            <a:xfrm>
              <a:off x="3557282" y="1067493"/>
              <a:ext cx="736042" cy="347164"/>
            </a:xfrm>
            <a:custGeom>
              <a:avLst/>
              <a:gdLst>
                <a:gd name="connsiteX0" fmla="*/ 598838 w 736042"/>
                <a:gd name="connsiteY0" fmla="*/ 171722 h 347164"/>
                <a:gd name="connsiteX1" fmla="*/ 726609 w 736042"/>
                <a:gd name="connsiteY1" fmla="*/ 7709 h 347164"/>
                <a:gd name="connsiteX2" fmla="*/ 653148 w 736042"/>
                <a:gd name="connsiteY2" fmla="*/ 7709 h 347164"/>
                <a:gd name="connsiteX3" fmla="*/ 560821 w 736042"/>
                <a:gd name="connsiteY3" fmla="*/ 128393 h 347164"/>
                <a:gd name="connsiteX4" fmla="*/ 467351 w 736042"/>
                <a:gd name="connsiteY4" fmla="*/ 7709 h 347164"/>
                <a:gd name="connsiteX5" fmla="*/ 390746 w 736042"/>
                <a:gd name="connsiteY5" fmla="*/ 7709 h 347164"/>
                <a:gd name="connsiteX6" fmla="*/ 519089 w 736042"/>
                <a:gd name="connsiteY6" fmla="*/ 174114 h 347164"/>
                <a:gd name="connsiteX7" fmla="*/ 405609 w 736042"/>
                <a:gd name="connsiteY7" fmla="*/ 318988 h 347164"/>
                <a:gd name="connsiteX8" fmla="*/ 201233 w 736042"/>
                <a:gd name="connsiteY8" fmla="*/ 0 h 347164"/>
                <a:gd name="connsiteX9" fmla="*/ 0 w 736042"/>
                <a:gd name="connsiteY9" fmla="*/ 347165 h 347164"/>
                <a:gd name="connsiteX10" fmla="*/ 77177 w 736042"/>
                <a:gd name="connsiteY10" fmla="*/ 347165 h 347164"/>
                <a:gd name="connsiteX11" fmla="*/ 204091 w 736042"/>
                <a:gd name="connsiteY11" fmla="*/ 123874 h 347164"/>
                <a:gd name="connsiteX12" fmla="*/ 268119 w 736042"/>
                <a:gd name="connsiteY12" fmla="*/ 224089 h 347164"/>
                <a:gd name="connsiteX13" fmla="*/ 200661 w 736042"/>
                <a:gd name="connsiteY13" fmla="*/ 224089 h 347164"/>
                <a:gd name="connsiteX14" fmla="*/ 169790 w 736042"/>
                <a:gd name="connsiteY14" fmla="*/ 278583 h 347164"/>
                <a:gd name="connsiteX15" fmla="*/ 302992 w 736042"/>
                <a:gd name="connsiteY15" fmla="*/ 278583 h 347164"/>
                <a:gd name="connsiteX16" fmla="*/ 278124 w 736042"/>
                <a:gd name="connsiteY16" fmla="*/ 239507 h 347164"/>
                <a:gd name="connsiteX17" fmla="*/ 308137 w 736042"/>
                <a:gd name="connsiteY17" fmla="*/ 286291 h 347164"/>
                <a:gd name="connsiteX18" fmla="*/ 307851 w 736042"/>
                <a:gd name="connsiteY18" fmla="*/ 286291 h 347164"/>
                <a:gd name="connsiteX19" fmla="*/ 349013 w 736042"/>
                <a:gd name="connsiteY19" fmla="*/ 347165 h 347164"/>
                <a:gd name="connsiteX20" fmla="*/ 423617 w 736042"/>
                <a:gd name="connsiteY20" fmla="*/ 347165 h 347164"/>
                <a:gd name="connsiteX21" fmla="*/ 423617 w 736042"/>
                <a:gd name="connsiteY21" fmla="*/ 347165 h 347164"/>
                <a:gd name="connsiteX22" fmla="*/ 460491 w 736042"/>
                <a:gd name="connsiteY22" fmla="*/ 347165 h 347164"/>
                <a:gd name="connsiteX23" fmla="*/ 558535 w 736042"/>
                <a:gd name="connsiteY23" fmla="*/ 218241 h 347164"/>
                <a:gd name="connsiteX24" fmla="*/ 657722 w 736042"/>
                <a:gd name="connsiteY24" fmla="*/ 347165 h 347164"/>
                <a:gd name="connsiteX25" fmla="*/ 736042 w 736042"/>
                <a:gd name="connsiteY25" fmla="*/ 347165 h 347164"/>
                <a:gd name="connsiteX26" fmla="*/ 598838 w 736042"/>
                <a:gd name="connsiteY26" fmla="*/ 171722 h 347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736042" h="347164">
                  <a:moveTo>
                    <a:pt x="598838" y="171722"/>
                  </a:moveTo>
                  <a:lnTo>
                    <a:pt x="726609" y="7709"/>
                  </a:lnTo>
                  <a:lnTo>
                    <a:pt x="653148" y="7709"/>
                  </a:lnTo>
                  <a:lnTo>
                    <a:pt x="560821" y="128393"/>
                  </a:lnTo>
                  <a:lnTo>
                    <a:pt x="467351" y="7709"/>
                  </a:lnTo>
                  <a:lnTo>
                    <a:pt x="390746" y="7709"/>
                  </a:lnTo>
                  <a:lnTo>
                    <a:pt x="519089" y="174114"/>
                  </a:lnTo>
                  <a:lnTo>
                    <a:pt x="405609" y="318988"/>
                  </a:lnTo>
                  <a:lnTo>
                    <a:pt x="201233" y="0"/>
                  </a:lnTo>
                  <a:lnTo>
                    <a:pt x="0" y="347165"/>
                  </a:lnTo>
                  <a:lnTo>
                    <a:pt x="77177" y="347165"/>
                  </a:lnTo>
                  <a:lnTo>
                    <a:pt x="204091" y="123874"/>
                  </a:lnTo>
                  <a:lnTo>
                    <a:pt x="268119" y="224089"/>
                  </a:lnTo>
                  <a:lnTo>
                    <a:pt x="200661" y="224089"/>
                  </a:lnTo>
                  <a:lnTo>
                    <a:pt x="169790" y="278583"/>
                  </a:lnTo>
                  <a:lnTo>
                    <a:pt x="302992" y="278583"/>
                  </a:lnTo>
                  <a:lnTo>
                    <a:pt x="278124" y="239507"/>
                  </a:lnTo>
                  <a:lnTo>
                    <a:pt x="308137" y="286291"/>
                  </a:lnTo>
                  <a:lnTo>
                    <a:pt x="307851" y="286291"/>
                  </a:lnTo>
                  <a:lnTo>
                    <a:pt x="349013" y="347165"/>
                  </a:lnTo>
                  <a:lnTo>
                    <a:pt x="423617" y="347165"/>
                  </a:lnTo>
                  <a:lnTo>
                    <a:pt x="423617" y="347165"/>
                  </a:lnTo>
                  <a:lnTo>
                    <a:pt x="460491" y="347165"/>
                  </a:lnTo>
                  <a:lnTo>
                    <a:pt x="558535" y="218241"/>
                  </a:lnTo>
                  <a:lnTo>
                    <a:pt x="657722" y="347165"/>
                  </a:lnTo>
                  <a:lnTo>
                    <a:pt x="736042" y="347165"/>
                  </a:lnTo>
                  <a:lnTo>
                    <a:pt x="598838" y="171722"/>
                  </a:lnTo>
                  <a:close/>
                </a:path>
              </a:pathLst>
            </a:custGeom>
            <a:solidFill>
              <a:srgbClr val="F15A24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" name="Freihandform 6">
              <a:extLst>
                <a:ext uri="{FF2B5EF4-FFF2-40B4-BE49-F238E27FC236}">
                  <a16:creationId xmlns:a16="http://schemas.microsoft.com/office/drawing/2014/main" id="{C32535F3-04CD-F54A-9CC9-24BFA6C9E330}"/>
                </a:ext>
              </a:extLst>
            </p:cNvPr>
            <p:cNvSpPr/>
            <p:nvPr/>
          </p:nvSpPr>
          <p:spPr>
            <a:xfrm>
              <a:off x="2423634" y="1075201"/>
              <a:ext cx="346154" cy="339456"/>
            </a:xfrm>
            <a:custGeom>
              <a:avLst/>
              <a:gdLst>
                <a:gd name="connsiteX0" fmla="*/ 346154 w 346154"/>
                <a:gd name="connsiteY0" fmla="*/ 0 h 339456"/>
                <a:gd name="connsiteX1" fmla="*/ 0 w 346154"/>
                <a:gd name="connsiteY1" fmla="*/ 0 h 339456"/>
                <a:gd name="connsiteX2" fmla="*/ 0 w 346154"/>
                <a:gd name="connsiteY2" fmla="*/ 53165 h 339456"/>
                <a:gd name="connsiteX3" fmla="*/ 120911 w 346154"/>
                <a:gd name="connsiteY3" fmla="*/ 53165 h 339456"/>
                <a:gd name="connsiteX4" fmla="*/ 120911 w 346154"/>
                <a:gd name="connsiteY4" fmla="*/ 339456 h 339456"/>
                <a:gd name="connsiteX5" fmla="*/ 188941 w 346154"/>
                <a:gd name="connsiteY5" fmla="*/ 339456 h 339456"/>
                <a:gd name="connsiteX6" fmla="*/ 188941 w 346154"/>
                <a:gd name="connsiteY6" fmla="*/ 53165 h 339456"/>
                <a:gd name="connsiteX7" fmla="*/ 309852 w 346154"/>
                <a:gd name="connsiteY7" fmla="*/ 53165 h 339456"/>
                <a:gd name="connsiteX8" fmla="*/ 346154 w 346154"/>
                <a:gd name="connsiteY8" fmla="*/ 0 h 339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6154" h="339456">
                  <a:moveTo>
                    <a:pt x="346154" y="0"/>
                  </a:moveTo>
                  <a:lnTo>
                    <a:pt x="0" y="0"/>
                  </a:lnTo>
                  <a:lnTo>
                    <a:pt x="0" y="53165"/>
                  </a:lnTo>
                  <a:lnTo>
                    <a:pt x="120911" y="53165"/>
                  </a:lnTo>
                  <a:lnTo>
                    <a:pt x="120911" y="339456"/>
                  </a:lnTo>
                  <a:lnTo>
                    <a:pt x="188941" y="339456"/>
                  </a:lnTo>
                  <a:lnTo>
                    <a:pt x="188941" y="53165"/>
                  </a:lnTo>
                  <a:lnTo>
                    <a:pt x="309852" y="53165"/>
                  </a:lnTo>
                  <a:lnTo>
                    <a:pt x="346154" y="0"/>
                  </a:lnTo>
                  <a:close/>
                </a:path>
              </a:pathLst>
            </a:custGeom>
            <a:solidFill>
              <a:schemeClr val="tx1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4" name="Freihandform 23">
              <a:extLst>
                <a:ext uri="{FF2B5EF4-FFF2-40B4-BE49-F238E27FC236}">
                  <a16:creationId xmlns:a16="http://schemas.microsoft.com/office/drawing/2014/main" id="{80AE3415-24CD-B045-AA2F-F842EB09CD4E}"/>
                </a:ext>
              </a:extLst>
            </p:cNvPr>
            <p:cNvSpPr/>
            <p:nvPr/>
          </p:nvSpPr>
          <p:spPr>
            <a:xfrm>
              <a:off x="2066046" y="1067493"/>
              <a:ext cx="423617" cy="347164"/>
            </a:xfrm>
            <a:custGeom>
              <a:avLst/>
              <a:gdLst>
                <a:gd name="connsiteX0" fmla="*/ 0 w 423617"/>
                <a:gd name="connsiteY0" fmla="*/ 347165 h 347164"/>
                <a:gd name="connsiteX1" fmla="*/ 77463 w 423617"/>
                <a:gd name="connsiteY1" fmla="*/ 347165 h 347164"/>
                <a:gd name="connsiteX2" fmla="*/ 204091 w 423617"/>
                <a:gd name="connsiteY2" fmla="*/ 123874 h 347164"/>
                <a:gd name="connsiteX3" fmla="*/ 268119 w 423617"/>
                <a:gd name="connsiteY3" fmla="*/ 224089 h 347164"/>
                <a:gd name="connsiteX4" fmla="*/ 200661 w 423617"/>
                <a:gd name="connsiteY4" fmla="*/ 224089 h 347164"/>
                <a:gd name="connsiteX5" fmla="*/ 169790 w 423617"/>
                <a:gd name="connsiteY5" fmla="*/ 278583 h 347164"/>
                <a:gd name="connsiteX6" fmla="*/ 303278 w 423617"/>
                <a:gd name="connsiteY6" fmla="*/ 278583 h 347164"/>
                <a:gd name="connsiteX7" fmla="*/ 308137 w 423617"/>
                <a:gd name="connsiteY7" fmla="*/ 286291 h 347164"/>
                <a:gd name="connsiteX8" fmla="*/ 308137 w 423617"/>
                <a:gd name="connsiteY8" fmla="*/ 286291 h 347164"/>
                <a:gd name="connsiteX9" fmla="*/ 349299 w 423617"/>
                <a:gd name="connsiteY9" fmla="*/ 347165 h 347164"/>
                <a:gd name="connsiteX10" fmla="*/ 423617 w 423617"/>
                <a:gd name="connsiteY10" fmla="*/ 347165 h 347164"/>
                <a:gd name="connsiteX11" fmla="*/ 201233 w 423617"/>
                <a:gd name="connsiteY11" fmla="*/ 0 h 347164"/>
                <a:gd name="connsiteX12" fmla="*/ 0 w 423617"/>
                <a:gd name="connsiteY12" fmla="*/ 347165 h 347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23617" h="347164">
                  <a:moveTo>
                    <a:pt x="0" y="347165"/>
                  </a:moveTo>
                  <a:lnTo>
                    <a:pt x="77463" y="347165"/>
                  </a:lnTo>
                  <a:lnTo>
                    <a:pt x="204091" y="123874"/>
                  </a:lnTo>
                  <a:lnTo>
                    <a:pt x="268119" y="224089"/>
                  </a:lnTo>
                  <a:lnTo>
                    <a:pt x="200661" y="224089"/>
                  </a:lnTo>
                  <a:lnTo>
                    <a:pt x="169790" y="278583"/>
                  </a:lnTo>
                  <a:lnTo>
                    <a:pt x="303278" y="278583"/>
                  </a:lnTo>
                  <a:lnTo>
                    <a:pt x="308137" y="286291"/>
                  </a:lnTo>
                  <a:lnTo>
                    <a:pt x="308137" y="286291"/>
                  </a:lnTo>
                  <a:lnTo>
                    <a:pt x="349299" y="347165"/>
                  </a:lnTo>
                  <a:lnTo>
                    <a:pt x="423617" y="347165"/>
                  </a:lnTo>
                  <a:lnTo>
                    <a:pt x="201233" y="0"/>
                  </a:lnTo>
                  <a:lnTo>
                    <a:pt x="0" y="347165"/>
                  </a:lnTo>
                  <a:close/>
                </a:path>
              </a:pathLst>
            </a:custGeom>
            <a:solidFill>
              <a:schemeClr val="tx1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" name="Freihandform 24">
              <a:extLst>
                <a:ext uri="{FF2B5EF4-FFF2-40B4-BE49-F238E27FC236}">
                  <a16:creationId xmlns:a16="http://schemas.microsoft.com/office/drawing/2014/main" id="{EFE8CD8E-20ED-CA4A-9C6B-B060BD9D5A25}"/>
                </a:ext>
              </a:extLst>
            </p:cNvPr>
            <p:cNvSpPr/>
            <p:nvPr/>
          </p:nvSpPr>
          <p:spPr>
            <a:xfrm>
              <a:off x="2668886" y="1067493"/>
              <a:ext cx="423903" cy="347164"/>
            </a:xfrm>
            <a:custGeom>
              <a:avLst/>
              <a:gdLst>
                <a:gd name="connsiteX0" fmla="*/ 0 w 423903"/>
                <a:gd name="connsiteY0" fmla="*/ 347165 h 347164"/>
                <a:gd name="connsiteX1" fmla="*/ 77463 w 423903"/>
                <a:gd name="connsiteY1" fmla="*/ 347165 h 347164"/>
                <a:gd name="connsiteX2" fmla="*/ 204377 w 423903"/>
                <a:gd name="connsiteY2" fmla="*/ 123874 h 347164"/>
                <a:gd name="connsiteX3" fmla="*/ 268405 w 423903"/>
                <a:gd name="connsiteY3" fmla="*/ 224089 h 347164"/>
                <a:gd name="connsiteX4" fmla="*/ 200947 w 423903"/>
                <a:gd name="connsiteY4" fmla="*/ 224089 h 347164"/>
                <a:gd name="connsiteX5" fmla="*/ 169790 w 423903"/>
                <a:gd name="connsiteY5" fmla="*/ 278583 h 347164"/>
                <a:gd name="connsiteX6" fmla="*/ 303278 w 423903"/>
                <a:gd name="connsiteY6" fmla="*/ 278583 h 347164"/>
                <a:gd name="connsiteX7" fmla="*/ 308137 w 423903"/>
                <a:gd name="connsiteY7" fmla="*/ 286291 h 347164"/>
                <a:gd name="connsiteX8" fmla="*/ 308137 w 423903"/>
                <a:gd name="connsiteY8" fmla="*/ 286291 h 347164"/>
                <a:gd name="connsiteX9" fmla="*/ 349299 w 423903"/>
                <a:gd name="connsiteY9" fmla="*/ 347165 h 347164"/>
                <a:gd name="connsiteX10" fmla="*/ 423903 w 423903"/>
                <a:gd name="connsiteY10" fmla="*/ 347165 h 347164"/>
                <a:gd name="connsiteX11" fmla="*/ 201518 w 423903"/>
                <a:gd name="connsiteY11" fmla="*/ 0 h 347164"/>
                <a:gd name="connsiteX12" fmla="*/ 0 w 423903"/>
                <a:gd name="connsiteY12" fmla="*/ 347165 h 347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23903" h="347164">
                  <a:moveTo>
                    <a:pt x="0" y="347165"/>
                  </a:moveTo>
                  <a:lnTo>
                    <a:pt x="77463" y="347165"/>
                  </a:lnTo>
                  <a:lnTo>
                    <a:pt x="204377" y="123874"/>
                  </a:lnTo>
                  <a:lnTo>
                    <a:pt x="268405" y="224089"/>
                  </a:lnTo>
                  <a:lnTo>
                    <a:pt x="200947" y="224089"/>
                  </a:lnTo>
                  <a:lnTo>
                    <a:pt x="169790" y="278583"/>
                  </a:lnTo>
                  <a:lnTo>
                    <a:pt x="303278" y="278583"/>
                  </a:lnTo>
                  <a:lnTo>
                    <a:pt x="308137" y="286291"/>
                  </a:lnTo>
                  <a:lnTo>
                    <a:pt x="308137" y="286291"/>
                  </a:lnTo>
                  <a:lnTo>
                    <a:pt x="349299" y="347165"/>
                  </a:lnTo>
                  <a:lnTo>
                    <a:pt x="423903" y="347165"/>
                  </a:lnTo>
                  <a:lnTo>
                    <a:pt x="201518" y="0"/>
                  </a:lnTo>
                  <a:lnTo>
                    <a:pt x="0" y="347165"/>
                  </a:lnTo>
                  <a:close/>
                </a:path>
              </a:pathLst>
            </a:custGeom>
            <a:solidFill>
              <a:schemeClr val="tx1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1021012141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Subtitle (without header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Circle"/>
          <p:cNvSpPr/>
          <p:nvPr/>
        </p:nvSpPr>
        <p:spPr>
          <a:xfrm>
            <a:off x="22441117" y="11878733"/>
            <a:ext cx="571501" cy="571501"/>
          </a:xfrm>
          <a:prstGeom prst="ellipse">
            <a:avLst/>
          </a:prstGeom>
          <a:solidFill>
            <a:schemeClr val="tx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b="1" i="0" dirty="0"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445350" y="12003953"/>
            <a:ext cx="571501" cy="298984"/>
          </a:xfrm>
          <a:prstGeom prst="rect">
            <a:avLst/>
          </a:prstGeom>
        </p:spPr>
        <p:txBody>
          <a:bodyPr wrap="square"/>
          <a:lstStyle>
            <a:lvl1pPr>
              <a:defRPr sz="1400" b="1">
                <a:solidFill>
                  <a:srgbClr val="F0F0F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Subtitle (without header) + Photo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Circle"/>
          <p:cNvSpPr/>
          <p:nvPr/>
        </p:nvSpPr>
        <p:spPr>
          <a:xfrm>
            <a:off x="22441117" y="11878733"/>
            <a:ext cx="571501" cy="571501"/>
          </a:xfrm>
          <a:prstGeom prst="ellipse">
            <a:avLst/>
          </a:prstGeom>
          <a:solidFill>
            <a:schemeClr val="tx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b="1" i="0" dirty="0"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445350" y="12003953"/>
            <a:ext cx="571501" cy="298984"/>
          </a:xfrm>
          <a:prstGeom prst="rect">
            <a:avLst/>
          </a:prstGeom>
        </p:spPr>
        <p:txBody>
          <a:bodyPr wrap="square"/>
          <a:lstStyle>
            <a:lvl1pPr>
              <a:defRPr sz="1400" b="1">
                <a:solidFill>
                  <a:srgbClr val="F0F0F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FBAE1344-71FB-214A-985A-C79AE33BAD3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412414" y="3867576"/>
            <a:ext cx="2403475" cy="2401888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 sz="20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RU" dirty="0"/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3FAF2F12-F6A2-F94B-94A1-8FC535902C7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735451" y="3867576"/>
            <a:ext cx="2403475" cy="2401888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 sz="20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RU" dirty="0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D2D72B2A-0AFA-E744-A788-3DBAB233409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1058488" y="3867576"/>
            <a:ext cx="2403475" cy="2401888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 sz="20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RU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C86CE5F9-F76C-5447-854F-C41CDBCF8B4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4381525" y="3867576"/>
            <a:ext cx="2403475" cy="2401888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 sz="20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RU" dirty="0"/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AD67D36D-1FCA-3A46-9B4A-5D1828C6D68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704563" y="3867576"/>
            <a:ext cx="2403475" cy="2401888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 sz="20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RU" dirty="0"/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486BE658-6D24-CA4C-AB3D-5A54CB356B3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412414" y="7104552"/>
            <a:ext cx="2403475" cy="2401888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 sz="20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RU" dirty="0"/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FFF242D3-B6C6-414A-84B9-697A2301F81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735451" y="7104552"/>
            <a:ext cx="2403475" cy="2401888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 sz="20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RU" dirty="0"/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D050F28B-8BAE-5B4C-B35C-E30F344D514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1058488" y="7104552"/>
            <a:ext cx="2403475" cy="2401888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 sz="20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RU" dirty="0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642DCAE9-9E18-4B47-A5A0-FB78038F0822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4381525" y="7104552"/>
            <a:ext cx="2403475" cy="2401888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 sz="20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RU" dirty="0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F32F03F1-C50A-864C-B428-79231A186CE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7704563" y="7104552"/>
            <a:ext cx="2403475" cy="2401888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 sz="20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742843292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+ Photo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01F935C2-BB49-7F44-AA76-95F67009932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412414" y="3867576"/>
            <a:ext cx="2403475" cy="2401888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 sz="20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RU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8871FA9-522E-EF46-8ED1-22380FB4075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735451" y="3867576"/>
            <a:ext cx="2403475" cy="2401888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 sz="20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RU" dirty="0"/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A1CE6A93-8415-B84C-9636-40D989C3225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1058488" y="3867576"/>
            <a:ext cx="2403475" cy="2401888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 sz="20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RU" dirty="0"/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24F4412B-9D40-1740-8196-208EDFDE6A4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4381525" y="3867576"/>
            <a:ext cx="2403475" cy="2401888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 sz="20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RU" dirty="0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DF52A887-0B61-FB40-A002-18D9DB1567F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704563" y="3867576"/>
            <a:ext cx="2403475" cy="2401888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 sz="20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RU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9D153C23-CF0C-C44B-9801-00A20600265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412414" y="7104552"/>
            <a:ext cx="2403475" cy="2401888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 sz="20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RU" dirty="0"/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BA9D09E7-4FBA-1C4C-8814-B5E33FE5F03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735451" y="7104552"/>
            <a:ext cx="2403475" cy="2401888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 sz="20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RU" dirty="0"/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9E774562-BACD-F54F-9D9D-7B802146C18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1058488" y="7104552"/>
            <a:ext cx="2403475" cy="2401888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 sz="20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RU" dirty="0"/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3A962AB2-20FD-7B4B-A867-E694B5CA857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4381525" y="7104552"/>
            <a:ext cx="2403475" cy="2401888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 sz="20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RU" dirty="0"/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BC6BEB8C-9FDC-BC4E-B300-7609F4B058E0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7704563" y="7104552"/>
            <a:ext cx="2403475" cy="2401888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 sz="20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1584453497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3" r:id="rId2"/>
    <p:sldLayoutId id="2147483651" r:id="rId3"/>
    <p:sldLayoutId id="2147483654" r:id="rId4"/>
    <p:sldLayoutId id="2147483652" r:id="rId5"/>
    <p:sldLayoutId id="2147483655" r:id="rId6"/>
  </p:sldLayoutIdLst>
  <p:transition spd="med"/>
  <p:txStyles>
    <p:titleStyle>
      <a:lvl1pPr marL="0" marR="0" indent="0" algn="ctr" defTabSz="8255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457200" algn="ctr" defTabSz="8255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914400" algn="ctr" defTabSz="8255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1371600" algn="ctr" defTabSz="8255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1828800" algn="ctr" defTabSz="8255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2286000" algn="ctr" defTabSz="8255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2743200" algn="ctr" defTabSz="8255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3200400" algn="ctr" defTabSz="8255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3657600" algn="ctr" defTabSz="8255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635000" marR="0" indent="-635000" algn="l" defTabSz="825500" rtl="0" eaLnBrk="1" latinLnBrk="0" hangingPunct="1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1270000" marR="0" indent="-635000" algn="l" defTabSz="825500" rtl="0" eaLnBrk="1" latinLnBrk="0" hangingPunct="1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905000" marR="0" indent="-635000" algn="l" defTabSz="825500" rtl="0" eaLnBrk="1" latinLnBrk="0" hangingPunct="1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2540000" marR="0" indent="-635000" algn="l" defTabSz="825500" rtl="0" eaLnBrk="1" latinLnBrk="0" hangingPunct="1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3175000" marR="0" indent="-635000" algn="l" defTabSz="825500" rtl="0" eaLnBrk="1" latinLnBrk="0" hangingPunct="1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3810000" marR="0" indent="-635000" algn="l" defTabSz="825500" rtl="0" eaLnBrk="1" latinLnBrk="0" hangingPunct="1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4445000" marR="0" indent="-635000" algn="l" defTabSz="825500" rtl="0" eaLnBrk="1" latinLnBrk="0" hangingPunct="1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5080000" marR="0" indent="-635000" algn="l" defTabSz="825500" rtl="0" eaLnBrk="1" latinLnBrk="0" hangingPunct="1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5715000" marR="0" indent="-635000" algn="l" defTabSz="825500" rtl="0" eaLnBrk="1" latinLnBrk="0" hangingPunct="1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8255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457200" algn="ctr" defTabSz="8255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914400" algn="ctr" defTabSz="8255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1371600" algn="ctr" defTabSz="8255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1828800" algn="ctr" defTabSz="8255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2286000" algn="ctr" defTabSz="8255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2743200" algn="ctr" defTabSz="8255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3200400" algn="ctr" defTabSz="8255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3657600" algn="ctr" defTabSz="8255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hislide.io/support/" TargetMode="External"/><Relationship Id="rId2" Type="http://schemas.openxmlformats.org/officeDocument/2006/relationships/hyperlink" Target="https://hislide.io" TargetMode="Externa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FC19A329-6192-1441-A221-81CE2213359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13" r="5753"/>
          <a:stretch/>
        </p:blipFill>
        <p:spPr>
          <a:xfrm>
            <a:off x="12192000" y="0"/>
            <a:ext cx="12192000" cy="13716000"/>
          </a:xfrm>
          <a:prstGeom prst="rect">
            <a:avLst/>
          </a:prstGeom>
        </p:spPr>
      </p:pic>
      <p:sp>
        <p:nvSpPr>
          <p:cNvPr id="47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23812500" y="12004675"/>
            <a:ext cx="571500" cy="298450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1</a:t>
            </a:fld>
            <a:endParaRPr/>
          </a:p>
        </p:txBody>
      </p:sp>
      <p:sp>
        <p:nvSpPr>
          <p:cNvPr id="54" name="Trend 2021."/>
          <p:cNvSpPr txBox="1"/>
          <p:nvPr/>
        </p:nvSpPr>
        <p:spPr>
          <a:xfrm>
            <a:off x="1595490" y="5411126"/>
            <a:ext cx="8802134" cy="4719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b">
            <a:spAutoFit/>
          </a:bodyPr>
          <a:lstStyle/>
          <a:p>
            <a:pPr algn="l">
              <a:defRPr sz="10000" b="0">
                <a:solidFill>
                  <a:srgbClr val="24242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pPr>
            <a:r>
              <a:rPr lang="de-DE" dirty="0" err="1">
                <a:solidFill>
                  <a:schemeClr val="tx1"/>
                </a:solidFill>
              </a:rPr>
              <a:t>Introduction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to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Machine</a:t>
            </a:r>
            <a:r>
              <a:rPr lang="de-DE" dirty="0">
                <a:solidFill>
                  <a:schemeClr val="tx1"/>
                </a:solidFill>
              </a:rPr>
              <a:t> Learning</a:t>
            </a:r>
          </a:p>
        </p:txBody>
      </p:sp>
      <p:sp>
        <p:nvSpPr>
          <p:cNvPr id="55" name="Graphic 172"/>
          <p:cNvSpPr/>
          <p:nvPr/>
        </p:nvSpPr>
        <p:spPr>
          <a:xfrm>
            <a:off x="22510300" y="1327027"/>
            <a:ext cx="433135" cy="2842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588" y="12343"/>
                </a:moveTo>
                <a:lnTo>
                  <a:pt x="1013" y="12343"/>
                </a:lnTo>
                <a:cubicBezTo>
                  <a:pt x="453" y="12343"/>
                  <a:pt x="0" y="11652"/>
                  <a:pt x="0" y="10800"/>
                </a:cubicBezTo>
                <a:cubicBezTo>
                  <a:pt x="0" y="9948"/>
                  <a:pt x="453" y="9257"/>
                  <a:pt x="1013" y="9257"/>
                </a:cubicBezTo>
                <a:lnTo>
                  <a:pt x="20588" y="9257"/>
                </a:lnTo>
                <a:cubicBezTo>
                  <a:pt x="21147" y="9257"/>
                  <a:pt x="21600" y="9948"/>
                  <a:pt x="21600" y="10800"/>
                </a:cubicBezTo>
                <a:cubicBezTo>
                  <a:pt x="21600" y="11652"/>
                  <a:pt x="21147" y="12343"/>
                  <a:pt x="20588" y="12343"/>
                </a:cubicBezTo>
                <a:close/>
                <a:moveTo>
                  <a:pt x="21600" y="1543"/>
                </a:moveTo>
                <a:cubicBezTo>
                  <a:pt x="21600" y="691"/>
                  <a:pt x="21147" y="0"/>
                  <a:pt x="20588" y="0"/>
                </a:cubicBezTo>
                <a:lnTo>
                  <a:pt x="1013" y="0"/>
                </a:lnTo>
                <a:cubicBezTo>
                  <a:pt x="453" y="0"/>
                  <a:pt x="0" y="691"/>
                  <a:pt x="0" y="1543"/>
                </a:cubicBezTo>
                <a:cubicBezTo>
                  <a:pt x="0" y="2395"/>
                  <a:pt x="453" y="3086"/>
                  <a:pt x="1013" y="3086"/>
                </a:cubicBezTo>
                <a:lnTo>
                  <a:pt x="20588" y="3086"/>
                </a:lnTo>
                <a:cubicBezTo>
                  <a:pt x="21147" y="3086"/>
                  <a:pt x="21600" y="2395"/>
                  <a:pt x="21600" y="1543"/>
                </a:cubicBezTo>
                <a:close/>
                <a:moveTo>
                  <a:pt x="21600" y="20057"/>
                </a:moveTo>
                <a:cubicBezTo>
                  <a:pt x="21600" y="19205"/>
                  <a:pt x="21147" y="18514"/>
                  <a:pt x="20588" y="18514"/>
                </a:cubicBezTo>
                <a:lnTo>
                  <a:pt x="1013" y="18514"/>
                </a:lnTo>
                <a:cubicBezTo>
                  <a:pt x="453" y="18514"/>
                  <a:pt x="0" y="19205"/>
                  <a:pt x="0" y="20057"/>
                </a:cubicBezTo>
                <a:cubicBezTo>
                  <a:pt x="0" y="20909"/>
                  <a:pt x="453" y="21600"/>
                  <a:pt x="1013" y="21600"/>
                </a:cubicBezTo>
                <a:lnTo>
                  <a:pt x="20588" y="21600"/>
                </a:lnTo>
                <a:cubicBezTo>
                  <a:pt x="21147" y="21600"/>
                  <a:pt x="21600" y="20909"/>
                  <a:pt x="21600" y="20057"/>
                </a:cubicBezTo>
                <a:close/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dirty="0"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grpSp>
        <p:nvGrpSpPr>
          <p:cNvPr id="10" name="Grafik 6">
            <a:extLst>
              <a:ext uri="{FF2B5EF4-FFF2-40B4-BE49-F238E27FC236}">
                <a16:creationId xmlns:a16="http://schemas.microsoft.com/office/drawing/2014/main" id="{CBA58C24-C069-144A-863B-62D7F2E6543B}"/>
              </a:ext>
            </a:extLst>
          </p:cNvPr>
          <p:cNvGrpSpPr/>
          <p:nvPr/>
        </p:nvGrpSpPr>
        <p:grpSpPr>
          <a:xfrm>
            <a:off x="1720750" y="1067493"/>
            <a:ext cx="2572575" cy="347207"/>
            <a:chOff x="1720750" y="1067493"/>
            <a:chExt cx="2572575" cy="347207"/>
          </a:xfrm>
        </p:grpSpPr>
        <p:sp>
          <p:nvSpPr>
            <p:cNvPr id="11" name="Freihandform 10">
              <a:extLst>
                <a:ext uri="{FF2B5EF4-FFF2-40B4-BE49-F238E27FC236}">
                  <a16:creationId xmlns:a16="http://schemas.microsoft.com/office/drawing/2014/main" id="{5135FC08-A8DD-C144-A2CC-0FA8161188AD}"/>
                </a:ext>
              </a:extLst>
            </p:cNvPr>
            <p:cNvSpPr/>
            <p:nvPr/>
          </p:nvSpPr>
          <p:spPr>
            <a:xfrm>
              <a:off x="1720750" y="1075159"/>
              <a:ext cx="359060" cy="339541"/>
            </a:xfrm>
            <a:custGeom>
              <a:avLst/>
              <a:gdLst>
                <a:gd name="connsiteX0" fmla="*/ 333863 w 359060"/>
                <a:gd name="connsiteY0" fmla="*/ 80853 h 339541"/>
                <a:gd name="connsiteX1" fmla="*/ 263546 w 359060"/>
                <a:gd name="connsiteY1" fmla="*/ 21043 h 339541"/>
                <a:gd name="connsiteX2" fmla="*/ 159786 w 359060"/>
                <a:gd name="connsiteY2" fmla="*/ 43 h 339541"/>
                <a:gd name="connsiteX3" fmla="*/ 0 w 359060"/>
                <a:gd name="connsiteY3" fmla="*/ 43 h 339541"/>
                <a:gd name="connsiteX4" fmla="*/ 0 w 359060"/>
                <a:gd name="connsiteY4" fmla="*/ 339499 h 339541"/>
                <a:gd name="connsiteX5" fmla="*/ 159786 w 359060"/>
                <a:gd name="connsiteY5" fmla="*/ 339499 h 339541"/>
                <a:gd name="connsiteX6" fmla="*/ 263546 w 359060"/>
                <a:gd name="connsiteY6" fmla="*/ 318499 h 339541"/>
                <a:gd name="connsiteX7" fmla="*/ 333863 w 359060"/>
                <a:gd name="connsiteY7" fmla="*/ 258157 h 339541"/>
                <a:gd name="connsiteX8" fmla="*/ 359017 w 359060"/>
                <a:gd name="connsiteY8" fmla="*/ 169372 h 339541"/>
                <a:gd name="connsiteX9" fmla="*/ 333863 w 359060"/>
                <a:gd name="connsiteY9" fmla="*/ 80853 h 339541"/>
                <a:gd name="connsiteX10" fmla="*/ 274122 w 359060"/>
                <a:gd name="connsiteY10" fmla="*/ 231575 h 339541"/>
                <a:gd name="connsiteX11" fmla="*/ 228673 w 359060"/>
                <a:gd name="connsiteY11" fmla="*/ 271980 h 339541"/>
                <a:gd name="connsiteX12" fmla="*/ 158070 w 359060"/>
                <a:gd name="connsiteY12" fmla="*/ 286334 h 339541"/>
                <a:gd name="connsiteX13" fmla="*/ 67744 w 359060"/>
                <a:gd name="connsiteY13" fmla="*/ 286334 h 339541"/>
                <a:gd name="connsiteX14" fmla="*/ 67744 w 359060"/>
                <a:gd name="connsiteY14" fmla="*/ 53207 h 339541"/>
                <a:gd name="connsiteX15" fmla="*/ 156641 w 359060"/>
                <a:gd name="connsiteY15" fmla="*/ 53207 h 339541"/>
                <a:gd name="connsiteX16" fmla="*/ 228673 w 359060"/>
                <a:gd name="connsiteY16" fmla="*/ 67562 h 339541"/>
                <a:gd name="connsiteX17" fmla="*/ 274122 w 359060"/>
                <a:gd name="connsiteY17" fmla="*/ 108498 h 339541"/>
                <a:gd name="connsiteX18" fmla="*/ 290701 w 359060"/>
                <a:gd name="connsiteY18" fmla="*/ 169904 h 339541"/>
                <a:gd name="connsiteX19" fmla="*/ 274122 w 359060"/>
                <a:gd name="connsiteY19" fmla="*/ 231575 h 339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59060" h="339541">
                  <a:moveTo>
                    <a:pt x="333863" y="80853"/>
                  </a:moveTo>
                  <a:cubicBezTo>
                    <a:pt x="317184" y="54976"/>
                    <a:pt x="292745" y="34189"/>
                    <a:pt x="263546" y="21043"/>
                  </a:cubicBezTo>
                  <a:cubicBezTo>
                    <a:pt x="231210" y="6568"/>
                    <a:pt x="195665" y="-626"/>
                    <a:pt x="159786" y="43"/>
                  </a:cubicBezTo>
                  <a:lnTo>
                    <a:pt x="0" y="43"/>
                  </a:lnTo>
                  <a:lnTo>
                    <a:pt x="0" y="339499"/>
                  </a:lnTo>
                  <a:lnTo>
                    <a:pt x="159786" y="339499"/>
                  </a:lnTo>
                  <a:cubicBezTo>
                    <a:pt x="195665" y="340169"/>
                    <a:pt x="231210" y="332973"/>
                    <a:pt x="263546" y="318499"/>
                  </a:cubicBezTo>
                  <a:cubicBezTo>
                    <a:pt x="292825" y="305210"/>
                    <a:pt x="317270" y="284231"/>
                    <a:pt x="333863" y="258157"/>
                  </a:cubicBezTo>
                  <a:cubicBezTo>
                    <a:pt x="351036" y="231341"/>
                    <a:pt x="359752" y="200575"/>
                    <a:pt x="359017" y="169372"/>
                  </a:cubicBezTo>
                  <a:cubicBezTo>
                    <a:pt x="359683" y="138261"/>
                    <a:pt x="350968" y="107597"/>
                    <a:pt x="333863" y="80853"/>
                  </a:cubicBezTo>
                  <a:close/>
                  <a:moveTo>
                    <a:pt x="274122" y="231575"/>
                  </a:moveTo>
                  <a:cubicBezTo>
                    <a:pt x="263560" y="248896"/>
                    <a:pt x="247755" y="262947"/>
                    <a:pt x="228673" y="271980"/>
                  </a:cubicBezTo>
                  <a:cubicBezTo>
                    <a:pt x="206689" y="281884"/>
                    <a:pt x="182494" y="286802"/>
                    <a:pt x="158070" y="286334"/>
                  </a:cubicBezTo>
                  <a:lnTo>
                    <a:pt x="67744" y="286334"/>
                  </a:lnTo>
                  <a:lnTo>
                    <a:pt x="67744" y="53207"/>
                  </a:lnTo>
                  <a:lnTo>
                    <a:pt x="156641" y="53207"/>
                  </a:lnTo>
                  <a:cubicBezTo>
                    <a:pt x="181545" y="52526"/>
                    <a:pt x="206257" y="57451"/>
                    <a:pt x="228673" y="67562"/>
                  </a:cubicBezTo>
                  <a:cubicBezTo>
                    <a:pt x="247835" y="76737"/>
                    <a:pt x="263649" y="90981"/>
                    <a:pt x="274122" y="108498"/>
                  </a:cubicBezTo>
                  <a:cubicBezTo>
                    <a:pt x="285545" y="127186"/>
                    <a:pt x="291276" y="148415"/>
                    <a:pt x="290701" y="169904"/>
                  </a:cubicBezTo>
                  <a:cubicBezTo>
                    <a:pt x="291344" y="191484"/>
                    <a:pt x="285609" y="212815"/>
                    <a:pt x="274122" y="231575"/>
                  </a:cubicBezTo>
                  <a:close/>
                </a:path>
              </a:pathLst>
            </a:custGeom>
            <a:solidFill>
              <a:schemeClr val="tx1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2" name="Freihandform 11">
              <a:extLst>
                <a:ext uri="{FF2B5EF4-FFF2-40B4-BE49-F238E27FC236}">
                  <a16:creationId xmlns:a16="http://schemas.microsoft.com/office/drawing/2014/main" id="{0F6A753F-7B63-134D-8FC9-8B21EEEE449A}"/>
                </a:ext>
              </a:extLst>
            </p:cNvPr>
            <p:cNvSpPr/>
            <p:nvPr/>
          </p:nvSpPr>
          <p:spPr>
            <a:xfrm>
              <a:off x="3133093" y="1075201"/>
              <a:ext cx="399892" cy="339456"/>
            </a:xfrm>
            <a:custGeom>
              <a:avLst/>
              <a:gdLst>
                <a:gd name="connsiteX0" fmla="*/ 343296 w 399892"/>
                <a:gd name="connsiteY0" fmla="*/ 0 h 339456"/>
                <a:gd name="connsiteX1" fmla="*/ 200947 w 399892"/>
                <a:gd name="connsiteY1" fmla="*/ 225152 h 339456"/>
                <a:gd name="connsiteX2" fmla="*/ 56025 w 399892"/>
                <a:gd name="connsiteY2" fmla="*/ 0 h 339456"/>
                <a:gd name="connsiteX3" fmla="*/ 0 w 399892"/>
                <a:gd name="connsiteY3" fmla="*/ 0 h 339456"/>
                <a:gd name="connsiteX4" fmla="*/ 0 w 399892"/>
                <a:gd name="connsiteY4" fmla="*/ 339456 h 339456"/>
                <a:gd name="connsiteX5" fmla="*/ 64886 w 399892"/>
                <a:gd name="connsiteY5" fmla="*/ 339456 h 339456"/>
                <a:gd name="connsiteX6" fmla="*/ 64886 w 399892"/>
                <a:gd name="connsiteY6" fmla="*/ 117228 h 339456"/>
                <a:gd name="connsiteX7" fmla="*/ 184940 w 399892"/>
                <a:gd name="connsiteY7" fmla="*/ 300646 h 339456"/>
                <a:gd name="connsiteX8" fmla="*/ 214953 w 399892"/>
                <a:gd name="connsiteY8" fmla="*/ 300646 h 339456"/>
                <a:gd name="connsiteX9" fmla="*/ 335006 w 399892"/>
                <a:gd name="connsiteY9" fmla="*/ 114304 h 339456"/>
                <a:gd name="connsiteX10" fmla="*/ 335578 w 399892"/>
                <a:gd name="connsiteY10" fmla="*/ 339456 h 339456"/>
                <a:gd name="connsiteX11" fmla="*/ 399893 w 399892"/>
                <a:gd name="connsiteY11" fmla="*/ 339456 h 339456"/>
                <a:gd name="connsiteX12" fmla="*/ 399321 w 399892"/>
                <a:gd name="connsiteY12" fmla="*/ 0 h 339456"/>
                <a:gd name="connsiteX13" fmla="*/ 343296 w 399892"/>
                <a:gd name="connsiteY13" fmla="*/ 0 h 339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9892" h="339456">
                  <a:moveTo>
                    <a:pt x="343296" y="0"/>
                  </a:moveTo>
                  <a:lnTo>
                    <a:pt x="200947" y="225152"/>
                  </a:lnTo>
                  <a:lnTo>
                    <a:pt x="56025" y="0"/>
                  </a:lnTo>
                  <a:lnTo>
                    <a:pt x="0" y="0"/>
                  </a:lnTo>
                  <a:lnTo>
                    <a:pt x="0" y="339456"/>
                  </a:lnTo>
                  <a:lnTo>
                    <a:pt x="64886" y="339456"/>
                  </a:lnTo>
                  <a:lnTo>
                    <a:pt x="64886" y="117228"/>
                  </a:lnTo>
                  <a:lnTo>
                    <a:pt x="184940" y="300646"/>
                  </a:lnTo>
                  <a:lnTo>
                    <a:pt x="214953" y="300646"/>
                  </a:lnTo>
                  <a:lnTo>
                    <a:pt x="335006" y="114304"/>
                  </a:lnTo>
                  <a:lnTo>
                    <a:pt x="335578" y="339456"/>
                  </a:lnTo>
                  <a:lnTo>
                    <a:pt x="399893" y="339456"/>
                  </a:lnTo>
                  <a:lnTo>
                    <a:pt x="399321" y="0"/>
                  </a:lnTo>
                  <a:lnTo>
                    <a:pt x="343296" y="0"/>
                  </a:lnTo>
                  <a:close/>
                </a:path>
              </a:pathLst>
            </a:custGeom>
            <a:solidFill>
              <a:srgbClr val="F15A24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" name="Freihandform 12">
              <a:extLst>
                <a:ext uri="{FF2B5EF4-FFF2-40B4-BE49-F238E27FC236}">
                  <a16:creationId xmlns:a16="http://schemas.microsoft.com/office/drawing/2014/main" id="{4361E4C6-7038-324D-8A6A-2A96E8204E57}"/>
                </a:ext>
              </a:extLst>
            </p:cNvPr>
            <p:cNvSpPr/>
            <p:nvPr/>
          </p:nvSpPr>
          <p:spPr>
            <a:xfrm>
              <a:off x="3557282" y="1067493"/>
              <a:ext cx="736042" cy="347164"/>
            </a:xfrm>
            <a:custGeom>
              <a:avLst/>
              <a:gdLst>
                <a:gd name="connsiteX0" fmla="*/ 598838 w 736042"/>
                <a:gd name="connsiteY0" fmla="*/ 171722 h 347164"/>
                <a:gd name="connsiteX1" fmla="*/ 726609 w 736042"/>
                <a:gd name="connsiteY1" fmla="*/ 7709 h 347164"/>
                <a:gd name="connsiteX2" fmla="*/ 653148 w 736042"/>
                <a:gd name="connsiteY2" fmla="*/ 7709 h 347164"/>
                <a:gd name="connsiteX3" fmla="*/ 560821 w 736042"/>
                <a:gd name="connsiteY3" fmla="*/ 128393 h 347164"/>
                <a:gd name="connsiteX4" fmla="*/ 467351 w 736042"/>
                <a:gd name="connsiteY4" fmla="*/ 7709 h 347164"/>
                <a:gd name="connsiteX5" fmla="*/ 390746 w 736042"/>
                <a:gd name="connsiteY5" fmla="*/ 7709 h 347164"/>
                <a:gd name="connsiteX6" fmla="*/ 519089 w 736042"/>
                <a:gd name="connsiteY6" fmla="*/ 174114 h 347164"/>
                <a:gd name="connsiteX7" fmla="*/ 405609 w 736042"/>
                <a:gd name="connsiteY7" fmla="*/ 318988 h 347164"/>
                <a:gd name="connsiteX8" fmla="*/ 201233 w 736042"/>
                <a:gd name="connsiteY8" fmla="*/ 0 h 347164"/>
                <a:gd name="connsiteX9" fmla="*/ 0 w 736042"/>
                <a:gd name="connsiteY9" fmla="*/ 347165 h 347164"/>
                <a:gd name="connsiteX10" fmla="*/ 77177 w 736042"/>
                <a:gd name="connsiteY10" fmla="*/ 347165 h 347164"/>
                <a:gd name="connsiteX11" fmla="*/ 204091 w 736042"/>
                <a:gd name="connsiteY11" fmla="*/ 123874 h 347164"/>
                <a:gd name="connsiteX12" fmla="*/ 268119 w 736042"/>
                <a:gd name="connsiteY12" fmla="*/ 224089 h 347164"/>
                <a:gd name="connsiteX13" fmla="*/ 200661 w 736042"/>
                <a:gd name="connsiteY13" fmla="*/ 224089 h 347164"/>
                <a:gd name="connsiteX14" fmla="*/ 169790 w 736042"/>
                <a:gd name="connsiteY14" fmla="*/ 278583 h 347164"/>
                <a:gd name="connsiteX15" fmla="*/ 302992 w 736042"/>
                <a:gd name="connsiteY15" fmla="*/ 278583 h 347164"/>
                <a:gd name="connsiteX16" fmla="*/ 278124 w 736042"/>
                <a:gd name="connsiteY16" fmla="*/ 239507 h 347164"/>
                <a:gd name="connsiteX17" fmla="*/ 308137 w 736042"/>
                <a:gd name="connsiteY17" fmla="*/ 286291 h 347164"/>
                <a:gd name="connsiteX18" fmla="*/ 307851 w 736042"/>
                <a:gd name="connsiteY18" fmla="*/ 286291 h 347164"/>
                <a:gd name="connsiteX19" fmla="*/ 349013 w 736042"/>
                <a:gd name="connsiteY19" fmla="*/ 347165 h 347164"/>
                <a:gd name="connsiteX20" fmla="*/ 423617 w 736042"/>
                <a:gd name="connsiteY20" fmla="*/ 347165 h 347164"/>
                <a:gd name="connsiteX21" fmla="*/ 423617 w 736042"/>
                <a:gd name="connsiteY21" fmla="*/ 347165 h 347164"/>
                <a:gd name="connsiteX22" fmla="*/ 460491 w 736042"/>
                <a:gd name="connsiteY22" fmla="*/ 347165 h 347164"/>
                <a:gd name="connsiteX23" fmla="*/ 558535 w 736042"/>
                <a:gd name="connsiteY23" fmla="*/ 218241 h 347164"/>
                <a:gd name="connsiteX24" fmla="*/ 657722 w 736042"/>
                <a:gd name="connsiteY24" fmla="*/ 347165 h 347164"/>
                <a:gd name="connsiteX25" fmla="*/ 736042 w 736042"/>
                <a:gd name="connsiteY25" fmla="*/ 347165 h 347164"/>
                <a:gd name="connsiteX26" fmla="*/ 598838 w 736042"/>
                <a:gd name="connsiteY26" fmla="*/ 171722 h 347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736042" h="347164">
                  <a:moveTo>
                    <a:pt x="598838" y="171722"/>
                  </a:moveTo>
                  <a:lnTo>
                    <a:pt x="726609" y="7709"/>
                  </a:lnTo>
                  <a:lnTo>
                    <a:pt x="653148" y="7709"/>
                  </a:lnTo>
                  <a:lnTo>
                    <a:pt x="560821" y="128393"/>
                  </a:lnTo>
                  <a:lnTo>
                    <a:pt x="467351" y="7709"/>
                  </a:lnTo>
                  <a:lnTo>
                    <a:pt x="390746" y="7709"/>
                  </a:lnTo>
                  <a:lnTo>
                    <a:pt x="519089" y="174114"/>
                  </a:lnTo>
                  <a:lnTo>
                    <a:pt x="405609" y="318988"/>
                  </a:lnTo>
                  <a:lnTo>
                    <a:pt x="201233" y="0"/>
                  </a:lnTo>
                  <a:lnTo>
                    <a:pt x="0" y="347165"/>
                  </a:lnTo>
                  <a:lnTo>
                    <a:pt x="77177" y="347165"/>
                  </a:lnTo>
                  <a:lnTo>
                    <a:pt x="204091" y="123874"/>
                  </a:lnTo>
                  <a:lnTo>
                    <a:pt x="268119" y="224089"/>
                  </a:lnTo>
                  <a:lnTo>
                    <a:pt x="200661" y="224089"/>
                  </a:lnTo>
                  <a:lnTo>
                    <a:pt x="169790" y="278583"/>
                  </a:lnTo>
                  <a:lnTo>
                    <a:pt x="302992" y="278583"/>
                  </a:lnTo>
                  <a:lnTo>
                    <a:pt x="278124" y="239507"/>
                  </a:lnTo>
                  <a:lnTo>
                    <a:pt x="308137" y="286291"/>
                  </a:lnTo>
                  <a:lnTo>
                    <a:pt x="307851" y="286291"/>
                  </a:lnTo>
                  <a:lnTo>
                    <a:pt x="349013" y="347165"/>
                  </a:lnTo>
                  <a:lnTo>
                    <a:pt x="423617" y="347165"/>
                  </a:lnTo>
                  <a:lnTo>
                    <a:pt x="423617" y="347165"/>
                  </a:lnTo>
                  <a:lnTo>
                    <a:pt x="460491" y="347165"/>
                  </a:lnTo>
                  <a:lnTo>
                    <a:pt x="558535" y="218241"/>
                  </a:lnTo>
                  <a:lnTo>
                    <a:pt x="657722" y="347165"/>
                  </a:lnTo>
                  <a:lnTo>
                    <a:pt x="736042" y="347165"/>
                  </a:lnTo>
                  <a:lnTo>
                    <a:pt x="598838" y="171722"/>
                  </a:lnTo>
                  <a:close/>
                </a:path>
              </a:pathLst>
            </a:custGeom>
            <a:solidFill>
              <a:srgbClr val="F15A24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" name="Freihandform 13">
              <a:extLst>
                <a:ext uri="{FF2B5EF4-FFF2-40B4-BE49-F238E27FC236}">
                  <a16:creationId xmlns:a16="http://schemas.microsoft.com/office/drawing/2014/main" id="{9C156C58-49F3-E14E-9EBF-0A88A98624A7}"/>
                </a:ext>
              </a:extLst>
            </p:cNvPr>
            <p:cNvSpPr/>
            <p:nvPr/>
          </p:nvSpPr>
          <p:spPr>
            <a:xfrm>
              <a:off x="2423634" y="1075201"/>
              <a:ext cx="346154" cy="339456"/>
            </a:xfrm>
            <a:custGeom>
              <a:avLst/>
              <a:gdLst>
                <a:gd name="connsiteX0" fmla="*/ 346154 w 346154"/>
                <a:gd name="connsiteY0" fmla="*/ 0 h 339456"/>
                <a:gd name="connsiteX1" fmla="*/ 0 w 346154"/>
                <a:gd name="connsiteY1" fmla="*/ 0 h 339456"/>
                <a:gd name="connsiteX2" fmla="*/ 0 w 346154"/>
                <a:gd name="connsiteY2" fmla="*/ 53165 h 339456"/>
                <a:gd name="connsiteX3" fmla="*/ 120911 w 346154"/>
                <a:gd name="connsiteY3" fmla="*/ 53165 h 339456"/>
                <a:gd name="connsiteX4" fmla="*/ 120911 w 346154"/>
                <a:gd name="connsiteY4" fmla="*/ 339456 h 339456"/>
                <a:gd name="connsiteX5" fmla="*/ 188941 w 346154"/>
                <a:gd name="connsiteY5" fmla="*/ 339456 h 339456"/>
                <a:gd name="connsiteX6" fmla="*/ 188941 w 346154"/>
                <a:gd name="connsiteY6" fmla="*/ 53165 h 339456"/>
                <a:gd name="connsiteX7" fmla="*/ 309852 w 346154"/>
                <a:gd name="connsiteY7" fmla="*/ 53165 h 339456"/>
                <a:gd name="connsiteX8" fmla="*/ 346154 w 346154"/>
                <a:gd name="connsiteY8" fmla="*/ 0 h 339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6154" h="339456">
                  <a:moveTo>
                    <a:pt x="346154" y="0"/>
                  </a:moveTo>
                  <a:lnTo>
                    <a:pt x="0" y="0"/>
                  </a:lnTo>
                  <a:lnTo>
                    <a:pt x="0" y="53165"/>
                  </a:lnTo>
                  <a:lnTo>
                    <a:pt x="120911" y="53165"/>
                  </a:lnTo>
                  <a:lnTo>
                    <a:pt x="120911" y="339456"/>
                  </a:lnTo>
                  <a:lnTo>
                    <a:pt x="188941" y="339456"/>
                  </a:lnTo>
                  <a:lnTo>
                    <a:pt x="188941" y="53165"/>
                  </a:lnTo>
                  <a:lnTo>
                    <a:pt x="309852" y="53165"/>
                  </a:lnTo>
                  <a:lnTo>
                    <a:pt x="346154" y="0"/>
                  </a:lnTo>
                  <a:close/>
                </a:path>
              </a:pathLst>
            </a:custGeom>
            <a:solidFill>
              <a:schemeClr val="tx1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" name="Freihandform 14">
              <a:extLst>
                <a:ext uri="{FF2B5EF4-FFF2-40B4-BE49-F238E27FC236}">
                  <a16:creationId xmlns:a16="http://schemas.microsoft.com/office/drawing/2014/main" id="{23918EEB-235E-1249-9BA9-4EF6DE39059E}"/>
                </a:ext>
              </a:extLst>
            </p:cNvPr>
            <p:cNvSpPr/>
            <p:nvPr/>
          </p:nvSpPr>
          <p:spPr>
            <a:xfrm>
              <a:off x="2066046" y="1067493"/>
              <a:ext cx="423617" cy="347164"/>
            </a:xfrm>
            <a:custGeom>
              <a:avLst/>
              <a:gdLst>
                <a:gd name="connsiteX0" fmla="*/ 0 w 423617"/>
                <a:gd name="connsiteY0" fmla="*/ 347165 h 347164"/>
                <a:gd name="connsiteX1" fmla="*/ 77463 w 423617"/>
                <a:gd name="connsiteY1" fmla="*/ 347165 h 347164"/>
                <a:gd name="connsiteX2" fmla="*/ 204091 w 423617"/>
                <a:gd name="connsiteY2" fmla="*/ 123874 h 347164"/>
                <a:gd name="connsiteX3" fmla="*/ 268119 w 423617"/>
                <a:gd name="connsiteY3" fmla="*/ 224089 h 347164"/>
                <a:gd name="connsiteX4" fmla="*/ 200661 w 423617"/>
                <a:gd name="connsiteY4" fmla="*/ 224089 h 347164"/>
                <a:gd name="connsiteX5" fmla="*/ 169790 w 423617"/>
                <a:gd name="connsiteY5" fmla="*/ 278583 h 347164"/>
                <a:gd name="connsiteX6" fmla="*/ 303278 w 423617"/>
                <a:gd name="connsiteY6" fmla="*/ 278583 h 347164"/>
                <a:gd name="connsiteX7" fmla="*/ 308137 w 423617"/>
                <a:gd name="connsiteY7" fmla="*/ 286291 h 347164"/>
                <a:gd name="connsiteX8" fmla="*/ 308137 w 423617"/>
                <a:gd name="connsiteY8" fmla="*/ 286291 h 347164"/>
                <a:gd name="connsiteX9" fmla="*/ 349299 w 423617"/>
                <a:gd name="connsiteY9" fmla="*/ 347165 h 347164"/>
                <a:gd name="connsiteX10" fmla="*/ 423617 w 423617"/>
                <a:gd name="connsiteY10" fmla="*/ 347165 h 347164"/>
                <a:gd name="connsiteX11" fmla="*/ 201233 w 423617"/>
                <a:gd name="connsiteY11" fmla="*/ 0 h 347164"/>
                <a:gd name="connsiteX12" fmla="*/ 0 w 423617"/>
                <a:gd name="connsiteY12" fmla="*/ 347165 h 347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23617" h="347164">
                  <a:moveTo>
                    <a:pt x="0" y="347165"/>
                  </a:moveTo>
                  <a:lnTo>
                    <a:pt x="77463" y="347165"/>
                  </a:lnTo>
                  <a:lnTo>
                    <a:pt x="204091" y="123874"/>
                  </a:lnTo>
                  <a:lnTo>
                    <a:pt x="268119" y="224089"/>
                  </a:lnTo>
                  <a:lnTo>
                    <a:pt x="200661" y="224089"/>
                  </a:lnTo>
                  <a:lnTo>
                    <a:pt x="169790" y="278583"/>
                  </a:lnTo>
                  <a:lnTo>
                    <a:pt x="303278" y="278583"/>
                  </a:lnTo>
                  <a:lnTo>
                    <a:pt x="308137" y="286291"/>
                  </a:lnTo>
                  <a:lnTo>
                    <a:pt x="308137" y="286291"/>
                  </a:lnTo>
                  <a:lnTo>
                    <a:pt x="349299" y="347165"/>
                  </a:lnTo>
                  <a:lnTo>
                    <a:pt x="423617" y="347165"/>
                  </a:lnTo>
                  <a:lnTo>
                    <a:pt x="201233" y="0"/>
                  </a:lnTo>
                  <a:lnTo>
                    <a:pt x="0" y="347165"/>
                  </a:lnTo>
                  <a:close/>
                </a:path>
              </a:pathLst>
            </a:custGeom>
            <a:solidFill>
              <a:schemeClr val="tx1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" name="Freihandform 15">
              <a:extLst>
                <a:ext uri="{FF2B5EF4-FFF2-40B4-BE49-F238E27FC236}">
                  <a16:creationId xmlns:a16="http://schemas.microsoft.com/office/drawing/2014/main" id="{F844E9BD-7101-A34A-8F4A-3D2F2DE0FE64}"/>
                </a:ext>
              </a:extLst>
            </p:cNvPr>
            <p:cNvSpPr/>
            <p:nvPr/>
          </p:nvSpPr>
          <p:spPr>
            <a:xfrm>
              <a:off x="2668886" y="1067493"/>
              <a:ext cx="423903" cy="347164"/>
            </a:xfrm>
            <a:custGeom>
              <a:avLst/>
              <a:gdLst>
                <a:gd name="connsiteX0" fmla="*/ 0 w 423903"/>
                <a:gd name="connsiteY0" fmla="*/ 347165 h 347164"/>
                <a:gd name="connsiteX1" fmla="*/ 77463 w 423903"/>
                <a:gd name="connsiteY1" fmla="*/ 347165 h 347164"/>
                <a:gd name="connsiteX2" fmla="*/ 204377 w 423903"/>
                <a:gd name="connsiteY2" fmla="*/ 123874 h 347164"/>
                <a:gd name="connsiteX3" fmla="*/ 268405 w 423903"/>
                <a:gd name="connsiteY3" fmla="*/ 224089 h 347164"/>
                <a:gd name="connsiteX4" fmla="*/ 200947 w 423903"/>
                <a:gd name="connsiteY4" fmla="*/ 224089 h 347164"/>
                <a:gd name="connsiteX5" fmla="*/ 169790 w 423903"/>
                <a:gd name="connsiteY5" fmla="*/ 278583 h 347164"/>
                <a:gd name="connsiteX6" fmla="*/ 303278 w 423903"/>
                <a:gd name="connsiteY6" fmla="*/ 278583 h 347164"/>
                <a:gd name="connsiteX7" fmla="*/ 308137 w 423903"/>
                <a:gd name="connsiteY7" fmla="*/ 286291 h 347164"/>
                <a:gd name="connsiteX8" fmla="*/ 308137 w 423903"/>
                <a:gd name="connsiteY8" fmla="*/ 286291 h 347164"/>
                <a:gd name="connsiteX9" fmla="*/ 349299 w 423903"/>
                <a:gd name="connsiteY9" fmla="*/ 347165 h 347164"/>
                <a:gd name="connsiteX10" fmla="*/ 423903 w 423903"/>
                <a:gd name="connsiteY10" fmla="*/ 347165 h 347164"/>
                <a:gd name="connsiteX11" fmla="*/ 201518 w 423903"/>
                <a:gd name="connsiteY11" fmla="*/ 0 h 347164"/>
                <a:gd name="connsiteX12" fmla="*/ 0 w 423903"/>
                <a:gd name="connsiteY12" fmla="*/ 347165 h 347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23903" h="347164">
                  <a:moveTo>
                    <a:pt x="0" y="347165"/>
                  </a:moveTo>
                  <a:lnTo>
                    <a:pt x="77463" y="347165"/>
                  </a:lnTo>
                  <a:lnTo>
                    <a:pt x="204377" y="123874"/>
                  </a:lnTo>
                  <a:lnTo>
                    <a:pt x="268405" y="224089"/>
                  </a:lnTo>
                  <a:lnTo>
                    <a:pt x="200947" y="224089"/>
                  </a:lnTo>
                  <a:lnTo>
                    <a:pt x="169790" y="278583"/>
                  </a:lnTo>
                  <a:lnTo>
                    <a:pt x="303278" y="278583"/>
                  </a:lnTo>
                  <a:lnTo>
                    <a:pt x="308137" y="286291"/>
                  </a:lnTo>
                  <a:lnTo>
                    <a:pt x="308137" y="286291"/>
                  </a:lnTo>
                  <a:lnTo>
                    <a:pt x="349299" y="347165"/>
                  </a:lnTo>
                  <a:lnTo>
                    <a:pt x="423903" y="347165"/>
                  </a:lnTo>
                  <a:lnTo>
                    <a:pt x="201518" y="0"/>
                  </a:lnTo>
                  <a:lnTo>
                    <a:pt x="0" y="347165"/>
                  </a:lnTo>
                  <a:close/>
                </a:path>
              </a:pathLst>
            </a:custGeom>
            <a:solidFill>
              <a:schemeClr val="tx1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518BB30F-16E8-6A79-AD96-4F8B78B5F08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29" r="7829"/>
          <a:stretch/>
        </p:blipFill>
        <p:spPr>
          <a:xfrm>
            <a:off x="2651125" y="2390775"/>
            <a:ext cx="8004175" cy="9490075"/>
          </a:xfrm>
          <a:prstGeom prst="roundRect">
            <a:avLst>
              <a:gd name="adj" fmla="val 2388"/>
            </a:avLst>
          </a:prstGeom>
        </p:spPr>
      </p:pic>
      <p:sp>
        <p:nvSpPr>
          <p:cNvPr id="12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10</a:t>
            </a:fld>
            <a:endParaRPr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A99989A-CBCF-BB42-A98A-F9EF2319B77C}"/>
              </a:ext>
            </a:extLst>
          </p:cNvPr>
          <p:cNvGrpSpPr/>
          <p:nvPr/>
        </p:nvGrpSpPr>
        <p:grpSpPr>
          <a:xfrm>
            <a:off x="12750800" y="2832971"/>
            <a:ext cx="7573492" cy="1861259"/>
            <a:chOff x="12750800" y="2832971"/>
            <a:chExt cx="7573492" cy="1861259"/>
          </a:xfrm>
        </p:grpSpPr>
        <p:sp>
          <p:nvSpPr>
            <p:cNvPr id="129" name="Placeholder Demo Text"/>
            <p:cNvSpPr txBox="1"/>
            <p:nvPr/>
          </p:nvSpPr>
          <p:spPr>
            <a:xfrm>
              <a:off x="12750800" y="3360532"/>
              <a:ext cx="7573492" cy="1333698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50800" tIns="50800" rIns="50800" bIns="50800">
              <a:spAutoFit/>
            </a:bodyPr>
            <a:lstStyle>
              <a:lvl1pPr algn="l">
                <a:defRPr sz="8000" b="0">
                  <a:solidFill>
                    <a:srgbClr val="242423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rPr lang="en-US" b="1" dirty="0">
                  <a:solidFill>
                    <a:schemeClr val="tx1"/>
                  </a:solidFill>
                  <a:latin typeface="Montserrat ExtraBold" pitchFamily="2" charset="77"/>
                </a:rPr>
                <a:t>Perform</a:t>
              </a:r>
              <a:endParaRPr b="1" dirty="0">
                <a:solidFill>
                  <a:schemeClr val="tx1"/>
                </a:solidFill>
                <a:latin typeface="Montserrat ExtraBold" pitchFamily="2" charset="77"/>
              </a:endParaRPr>
            </a:p>
          </p:txBody>
        </p:sp>
        <p:grpSp>
          <p:nvGrpSpPr>
            <p:cNvPr id="132" name="Group"/>
            <p:cNvGrpSpPr/>
            <p:nvPr/>
          </p:nvGrpSpPr>
          <p:grpSpPr>
            <a:xfrm>
              <a:off x="12884899" y="2832971"/>
              <a:ext cx="3375660" cy="337336"/>
              <a:chOff x="24032" y="-38910"/>
              <a:chExt cx="3375659" cy="337335"/>
            </a:xfrm>
          </p:grpSpPr>
          <p:sp>
            <p:nvSpPr>
              <p:cNvPr id="130" name="Rectangle"/>
              <p:cNvSpPr/>
              <p:nvPr/>
            </p:nvSpPr>
            <p:spPr>
              <a:xfrm>
                <a:off x="24032" y="144271"/>
                <a:ext cx="3020645" cy="143977"/>
              </a:xfrm>
              <a:prstGeom prst="rect">
                <a:avLst/>
              </a:pr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3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 dirty="0">
                  <a:latin typeface="Arial Black" panose="020B0604020202020204" pitchFamily="34" charset="0"/>
                  <a:cs typeface="Arial Black" panose="020B0604020202020204" pitchFamily="34" charset="0"/>
                </a:endParaRPr>
              </a:p>
            </p:txBody>
          </p:sp>
          <p:sp>
            <p:nvSpPr>
              <p:cNvPr id="131" name="Subtitle Text"/>
              <p:cNvSpPr/>
              <p:nvPr/>
            </p:nvSpPr>
            <p:spPr>
              <a:xfrm>
                <a:off x="58365" y="-38910"/>
                <a:ext cx="3341326" cy="33733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t">
                <a:spAutoFit/>
              </a:bodyPr>
              <a:lstStyle>
                <a:lvl1pPr algn="l" defTabSz="457200">
                  <a:lnSpc>
                    <a:spcPct val="120000"/>
                  </a:lnSpc>
                  <a:defRPr sz="1400" cap="all" spc="1120">
                    <a:solidFill>
                      <a:srgbClr val="242423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</a:lstStyle>
              <a:p>
                <a:r>
                  <a:rPr lang="en-US" dirty="0">
                    <a:solidFill>
                      <a:schemeClr val="tx1"/>
                    </a:solidFill>
                  </a:rPr>
                  <a:t>ML </a:t>
                </a:r>
                <a:r>
                  <a:rPr lang="en-US" dirty="0" err="1">
                    <a:solidFill>
                      <a:schemeClr val="tx1"/>
                    </a:solidFill>
                  </a:rPr>
                  <a:t>WOrkshop</a:t>
                </a:r>
                <a:endParaRPr dirty="0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F09DB60C-E87F-F64B-BE65-C4A8EBE4ED50}"/>
              </a:ext>
            </a:extLst>
          </p:cNvPr>
          <p:cNvGrpSpPr/>
          <p:nvPr/>
        </p:nvGrpSpPr>
        <p:grpSpPr>
          <a:xfrm>
            <a:off x="12815678" y="6420245"/>
            <a:ext cx="9627510" cy="3050819"/>
            <a:chOff x="12815678" y="6420245"/>
            <a:chExt cx="9627510" cy="3050819"/>
          </a:xfrm>
        </p:grpSpPr>
        <p:sp>
          <p:nvSpPr>
            <p:cNvPr id="133" name="Lorem ipsum dolor sit amet, consectetur adipiscing elit, sed do eiusmod tempor incididunt ut labore et dolore magna aliqua."/>
            <p:cNvSpPr/>
            <p:nvPr/>
          </p:nvSpPr>
          <p:spPr>
            <a:xfrm>
              <a:off x="13742315" y="6420245"/>
              <a:ext cx="8700873" cy="19646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>
              <a:lvl1pPr algn="l" defTabSz="457200">
                <a:lnSpc>
                  <a:spcPct val="120000"/>
                </a:lnSpc>
                <a:defRPr sz="2200" b="0">
                  <a:solidFill>
                    <a:srgbClr val="7F8189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 marL="360">
                <a:lnSpc>
                  <a:spcPct val="100000"/>
                </a:lnSpc>
                <a:spcBef>
                  <a:spcPts val="1001"/>
                </a:spcBef>
                <a:buClr>
                  <a:srgbClr val="E48312"/>
                </a:buClr>
                <a:buSzPct val="80000"/>
              </a:pPr>
              <a:r>
                <a:rPr lang="en-GB" sz="2400" spc="-1" dirty="0">
                  <a:solidFill>
                    <a:srgbClr val="404040"/>
                  </a:solidFill>
                  <a:latin typeface="Trebuchet MS"/>
                </a:rPr>
                <a:t>“99% correct classification”</a:t>
              </a:r>
            </a:p>
            <a:p>
              <a:pPr marL="360">
                <a:lnSpc>
                  <a:spcPct val="100000"/>
                </a:lnSpc>
                <a:spcBef>
                  <a:spcPts val="1001"/>
                </a:spcBef>
                <a:buClr>
                  <a:srgbClr val="E48312"/>
                </a:buClr>
                <a:buSzPct val="80000"/>
              </a:pPr>
              <a:r>
                <a:rPr lang="en-GB" sz="2400" spc="-1" dirty="0">
                  <a:solidFill>
                    <a:srgbClr val="404040"/>
                  </a:solidFill>
                  <a:latin typeface="Trebuchet MS"/>
                </a:rPr>
                <a:t>	- Of what?</a:t>
              </a:r>
            </a:p>
            <a:p>
              <a:pPr marL="360">
                <a:lnSpc>
                  <a:spcPct val="100000"/>
                </a:lnSpc>
                <a:spcBef>
                  <a:spcPts val="1001"/>
                </a:spcBef>
                <a:buClr>
                  <a:srgbClr val="E48312"/>
                </a:buClr>
                <a:buSzPct val="80000"/>
              </a:pPr>
              <a:r>
                <a:rPr lang="en-GB" sz="2400" spc="-1" dirty="0">
                  <a:solidFill>
                    <a:srgbClr val="404040"/>
                  </a:solidFill>
                  <a:latin typeface="Trebuchet MS"/>
                </a:rPr>
                <a:t>	- What was the training data set? What about testing?</a:t>
              </a:r>
            </a:p>
            <a:p>
              <a:pPr marL="360">
                <a:lnSpc>
                  <a:spcPct val="100000"/>
                </a:lnSpc>
                <a:spcBef>
                  <a:spcPts val="1001"/>
                </a:spcBef>
                <a:buClr>
                  <a:srgbClr val="E48312"/>
                </a:buClr>
                <a:buSzPct val="80000"/>
              </a:pPr>
              <a:r>
                <a:rPr lang="en-GB" sz="2400" spc="-1" dirty="0">
                  <a:solidFill>
                    <a:srgbClr val="404040"/>
                  </a:solidFill>
                  <a:latin typeface="Trebuchet MS"/>
                </a:rPr>
                <a:t>	- Is it matching real world?</a:t>
              </a:r>
              <a:endParaRPr lang="en-US" sz="2400" spc="-1" dirty="0">
                <a:solidFill>
                  <a:srgbClr val="404040"/>
                </a:solidFill>
                <a:latin typeface="Trebuchet MS"/>
              </a:endParaRPr>
            </a:p>
          </p:txBody>
        </p:sp>
        <p:sp>
          <p:nvSpPr>
            <p:cNvPr id="134" name="Circle"/>
            <p:cNvSpPr/>
            <p:nvPr/>
          </p:nvSpPr>
          <p:spPr>
            <a:xfrm>
              <a:off x="12815678" y="6420245"/>
              <a:ext cx="560887" cy="560890"/>
            </a:xfrm>
            <a:prstGeom prst="ellipse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dirty="0">
                <a:latin typeface="Arial Black" panose="020B0604020202020204" pitchFamily="34" charset="0"/>
                <a:cs typeface="Arial Black" panose="020B0604020202020204" pitchFamily="34" charset="0"/>
              </a:endParaRPr>
            </a:p>
          </p:txBody>
        </p:sp>
        <p:sp>
          <p:nvSpPr>
            <p:cNvPr id="135" name="Graphic 48"/>
            <p:cNvSpPr/>
            <p:nvPr/>
          </p:nvSpPr>
          <p:spPr>
            <a:xfrm>
              <a:off x="12981531" y="6615825"/>
              <a:ext cx="254578" cy="1697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86" h="20985" extrusionOk="0">
                  <a:moveTo>
                    <a:pt x="10679" y="20063"/>
                  </a:moveTo>
                  <a:lnTo>
                    <a:pt x="20565" y="5375"/>
                  </a:lnTo>
                  <a:cubicBezTo>
                    <a:pt x="21393" y="4146"/>
                    <a:pt x="21393" y="2152"/>
                    <a:pt x="20565" y="923"/>
                  </a:cubicBezTo>
                  <a:cubicBezTo>
                    <a:pt x="19738" y="-307"/>
                    <a:pt x="18396" y="-307"/>
                    <a:pt x="17568" y="923"/>
                  </a:cubicBezTo>
                  <a:lnTo>
                    <a:pt x="9181" y="13386"/>
                  </a:lnTo>
                  <a:lnTo>
                    <a:pt x="3618" y="5119"/>
                  </a:lnTo>
                  <a:cubicBezTo>
                    <a:pt x="2790" y="3889"/>
                    <a:pt x="1448" y="3889"/>
                    <a:pt x="621" y="5119"/>
                  </a:cubicBezTo>
                  <a:cubicBezTo>
                    <a:pt x="-207" y="6349"/>
                    <a:pt x="-207" y="8342"/>
                    <a:pt x="621" y="9572"/>
                  </a:cubicBezTo>
                  <a:lnTo>
                    <a:pt x="7682" y="20063"/>
                  </a:lnTo>
                  <a:cubicBezTo>
                    <a:pt x="8509" y="21292"/>
                    <a:pt x="9851" y="21293"/>
                    <a:pt x="10678" y="20064"/>
                  </a:cubicBezTo>
                  <a:lnTo>
                    <a:pt x="10679" y="20063"/>
                  </a:lnTo>
                  <a:close/>
                </a:path>
              </a:pathLst>
            </a:custGeom>
            <a:solidFill>
              <a:schemeClr val="tx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dirty="0">
                <a:latin typeface="Arial Black" panose="020B0604020202020204" pitchFamily="34" charset="0"/>
                <a:cs typeface="Arial Black" panose="020B0604020202020204" pitchFamily="34" charset="0"/>
              </a:endParaRPr>
            </a:p>
          </p:txBody>
        </p:sp>
        <p:sp>
          <p:nvSpPr>
            <p:cNvPr id="144" name="Circle"/>
            <p:cNvSpPr/>
            <p:nvPr/>
          </p:nvSpPr>
          <p:spPr>
            <a:xfrm>
              <a:off x="12815678" y="8910174"/>
              <a:ext cx="560887" cy="560890"/>
            </a:xfrm>
            <a:prstGeom prst="ellipse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dirty="0">
                <a:latin typeface="Arial Black" panose="020B0604020202020204" pitchFamily="34" charset="0"/>
                <a:cs typeface="Arial Black" panose="020B0604020202020204" pitchFamily="34" charset="0"/>
              </a:endParaRPr>
            </a:p>
          </p:txBody>
        </p:sp>
        <p:sp>
          <p:nvSpPr>
            <p:cNvPr id="145" name="Graphic 48"/>
            <p:cNvSpPr/>
            <p:nvPr/>
          </p:nvSpPr>
          <p:spPr>
            <a:xfrm>
              <a:off x="12981531" y="9105754"/>
              <a:ext cx="254578" cy="1697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86" h="20985" extrusionOk="0">
                  <a:moveTo>
                    <a:pt x="10679" y="20063"/>
                  </a:moveTo>
                  <a:lnTo>
                    <a:pt x="20565" y="5375"/>
                  </a:lnTo>
                  <a:cubicBezTo>
                    <a:pt x="21393" y="4146"/>
                    <a:pt x="21393" y="2152"/>
                    <a:pt x="20565" y="923"/>
                  </a:cubicBezTo>
                  <a:cubicBezTo>
                    <a:pt x="19738" y="-307"/>
                    <a:pt x="18396" y="-307"/>
                    <a:pt x="17568" y="923"/>
                  </a:cubicBezTo>
                  <a:lnTo>
                    <a:pt x="9181" y="13386"/>
                  </a:lnTo>
                  <a:lnTo>
                    <a:pt x="3618" y="5119"/>
                  </a:lnTo>
                  <a:cubicBezTo>
                    <a:pt x="2790" y="3889"/>
                    <a:pt x="1448" y="3889"/>
                    <a:pt x="621" y="5119"/>
                  </a:cubicBezTo>
                  <a:cubicBezTo>
                    <a:pt x="-207" y="6349"/>
                    <a:pt x="-207" y="8342"/>
                    <a:pt x="621" y="9572"/>
                  </a:cubicBezTo>
                  <a:lnTo>
                    <a:pt x="7682" y="20063"/>
                  </a:lnTo>
                  <a:cubicBezTo>
                    <a:pt x="8509" y="21292"/>
                    <a:pt x="9851" y="21293"/>
                    <a:pt x="10678" y="20064"/>
                  </a:cubicBezTo>
                  <a:lnTo>
                    <a:pt x="10679" y="20063"/>
                  </a:lnTo>
                  <a:close/>
                </a:path>
              </a:pathLst>
            </a:custGeom>
            <a:solidFill>
              <a:schemeClr val="tx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dirty="0">
                <a:latin typeface="Arial Black" panose="020B0604020202020204" pitchFamily="34" charset="0"/>
                <a:cs typeface="Arial Black" panose="020B0604020202020204" pitchFamily="34" charset="0"/>
              </a:endParaRPr>
            </a:p>
          </p:txBody>
        </p:sp>
      </p:grpSp>
      <p:sp>
        <p:nvSpPr>
          <p:cNvPr id="25" name="Lorem ipsum dolor sit amet, consectetur adipiscing elit, sed do eiusmod tempor incididunt ut labore et dolore magna aliqua.">
            <a:extLst>
              <a:ext uri="{FF2B5EF4-FFF2-40B4-BE49-F238E27FC236}">
                <a16:creationId xmlns:a16="http://schemas.microsoft.com/office/drawing/2014/main" id="{14C3EABA-070D-A4D8-6661-6F9AA95E3F12}"/>
              </a:ext>
            </a:extLst>
          </p:cNvPr>
          <p:cNvSpPr/>
          <p:nvPr/>
        </p:nvSpPr>
        <p:spPr>
          <a:xfrm>
            <a:off x="13742315" y="8910174"/>
            <a:ext cx="8700873" cy="19646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numCol="1" anchor="t">
            <a:spAutoFit/>
          </a:bodyPr>
          <a:lstStyle>
            <a:lvl1pPr algn="l" defTabSz="457200">
              <a:lnSpc>
                <a:spcPct val="120000"/>
              </a:lnSpc>
              <a:defRPr sz="2200" b="0">
                <a:solidFill>
                  <a:srgbClr val="7F8189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marL="360">
              <a:lnSpc>
                <a:spcPct val="100000"/>
              </a:lnSpc>
              <a:spcBef>
                <a:spcPts val="1001"/>
              </a:spcBef>
              <a:buClr>
                <a:srgbClr val="E48312"/>
              </a:buClr>
              <a:buSzPct val="80000"/>
            </a:pPr>
            <a:r>
              <a:rPr lang="en-GB" sz="2400" spc="-1" dirty="0">
                <a:solidFill>
                  <a:srgbClr val="404040"/>
                </a:solidFill>
                <a:latin typeface="Trebuchet MS"/>
              </a:rPr>
              <a:t>Performance Measurement:</a:t>
            </a:r>
          </a:p>
          <a:p>
            <a:pPr marL="360">
              <a:lnSpc>
                <a:spcPct val="100000"/>
              </a:lnSpc>
              <a:spcBef>
                <a:spcPts val="1001"/>
              </a:spcBef>
              <a:buClr>
                <a:srgbClr val="E48312"/>
              </a:buClr>
              <a:buSzPct val="80000"/>
            </a:pPr>
            <a:r>
              <a:rPr lang="en-GB" sz="2400" spc="-1" dirty="0">
                <a:solidFill>
                  <a:srgbClr val="404040"/>
                </a:solidFill>
                <a:latin typeface="Trebuchet MS"/>
              </a:rPr>
              <a:t>	- Numbers</a:t>
            </a:r>
          </a:p>
          <a:p>
            <a:pPr marL="360">
              <a:lnSpc>
                <a:spcPct val="100000"/>
              </a:lnSpc>
              <a:spcBef>
                <a:spcPts val="1001"/>
              </a:spcBef>
              <a:buClr>
                <a:srgbClr val="E48312"/>
              </a:buClr>
              <a:buSzPct val="80000"/>
            </a:pPr>
            <a:r>
              <a:rPr lang="en-GB" sz="2400" spc="-1" dirty="0">
                <a:solidFill>
                  <a:srgbClr val="404040"/>
                </a:solidFill>
                <a:latin typeface="Trebuchet MS"/>
              </a:rPr>
              <a:t>	- One or more metrics</a:t>
            </a:r>
          </a:p>
          <a:p>
            <a:pPr marL="360">
              <a:lnSpc>
                <a:spcPct val="100000"/>
              </a:lnSpc>
              <a:spcBef>
                <a:spcPts val="1001"/>
              </a:spcBef>
              <a:buClr>
                <a:srgbClr val="E48312"/>
              </a:buClr>
              <a:buSzPct val="80000"/>
            </a:pPr>
            <a:r>
              <a:rPr lang="en-GB" sz="2400" spc="-1" dirty="0">
                <a:solidFill>
                  <a:srgbClr val="404040"/>
                </a:solidFill>
                <a:latin typeface="Trebuchet MS"/>
              </a:rPr>
              <a:t>	- Different for classification vs. regression</a:t>
            </a:r>
            <a:endParaRPr lang="en-US" sz="2400" spc="-1" dirty="0">
              <a:solidFill>
                <a:srgbClr val="404040"/>
              </a:solidFill>
              <a:latin typeface="Trebuchet MS"/>
            </a:endParaRPr>
          </a:p>
        </p:txBody>
      </p:sp>
      <p:sp>
        <p:nvSpPr>
          <p:cNvPr id="22" name="Lorem ipsum dolor sit amet, consectetur adipiscing elit, sed do eiusmod tempor incididunt ut labore donec dolore magna.">
            <a:extLst>
              <a:ext uri="{FF2B5EF4-FFF2-40B4-BE49-F238E27FC236}">
                <a16:creationId xmlns:a16="http://schemas.microsoft.com/office/drawing/2014/main" id="{7D52C07E-2A2C-8053-5054-69F8E5D83791}"/>
              </a:ext>
            </a:extLst>
          </p:cNvPr>
          <p:cNvSpPr txBox="1"/>
          <p:nvPr/>
        </p:nvSpPr>
        <p:spPr>
          <a:xfrm>
            <a:off x="13728702" y="4894632"/>
            <a:ext cx="7631717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 defTabSz="457200">
              <a:lnSpc>
                <a:spcPct val="120000"/>
              </a:lnSpc>
              <a:defRPr sz="2200" b="0">
                <a:solidFill>
                  <a:srgbClr val="7F8189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marL="457560" lvl="1" indent="0" algn="l">
              <a:spcBef>
                <a:spcPts val="1001"/>
              </a:spcBef>
              <a:buClr>
                <a:srgbClr val="E48312"/>
              </a:buClr>
              <a:buSzPct val="80000"/>
            </a:pPr>
            <a:r>
              <a:rPr lang="en-US" sz="2800" b="0" spc="-1" dirty="0">
                <a:solidFill>
                  <a:srgbClr val="404040"/>
                </a:solidFill>
                <a:latin typeface="Trebuchet MS"/>
              </a:rPr>
              <a:t>Machines that </a:t>
            </a:r>
            <a:r>
              <a:rPr lang="en-US" sz="2800" b="0" i="1" spc="-1" dirty="0">
                <a:solidFill>
                  <a:srgbClr val="404040"/>
                </a:solidFill>
                <a:latin typeface="Trebuchet MS"/>
              </a:rPr>
              <a:t>learn</a:t>
            </a:r>
            <a:r>
              <a:rPr lang="en-US" sz="2800" b="0" spc="-1" dirty="0">
                <a:solidFill>
                  <a:srgbClr val="404040"/>
                </a:solidFill>
                <a:latin typeface="Trebuchet MS"/>
              </a:rPr>
              <a:t> to </a:t>
            </a:r>
            <a:r>
              <a:rPr lang="en-US" sz="2800" b="0" i="1" spc="-1" dirty="0">
                <a:solidFill>
                  <a:srgbClr val="404040"/>
                </a:solidFill>
                <a:latin typeface="Trebuchet MS"/>
              </a:rPr>
              <a:t>perform</a:t>
            </a:r>
            <a:r>
              <a:rPr lang="en-US" sz="2800" b="0" spc="-1" dirty="0">
                <a:solidFill>
                  <a:srgbClr val="404040"/>
                </a:solidFill>
                <a:latin typeface="Trebuchet MS"/>
              </a:rPr>
              <a:t> a </a:t>
            </a:r>
            <a:r>
              <a:rPr lang="en-US" sz="2800" b="0" i="1" spc="-1" dirty="0">
                <a:solidFill>
                  <a:srgbClr val="404040"/>
                </a:solidFill>
                <a:latin typeface="Trebuchet MS"/>
              </a:rPr>
              <a:t>task</a:t>
            </a:r>
            <a:r>
              <a:rPr lang="en-US" sz="2800" b="0" spc="-1" dirty="0">
                <a:solidFill>
                  <a:srgbClr val="404040"/>
                </a:solidFill>
                <a:latin typeface="Trebuchet MS"/>
              </a:rPr>
              <a:t> from </a:t>
            </a:r>
            <a:r>
              <a:rPr lang="en-US" sz="2800" b="0" i="1" spc="-1" dirty="0">
                <a:solidFill>
                  <a:srgbClr val="404040"/>
                </a:solidFill>
                <a:latin typeface="Trebuchet MS"/>
              </a:rPr>
              <a:t>experience</a:t>
            </a:r>
            <a:endParaRPr lang="en-US" sz="2800" b="0" spc="-1" dirty="0">
              <a:solidFill>
                <a:srgbClr val="404040"/>
              </a:solidFill>
              <a:latin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80529979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518BB30F-16E8-6A79-AD96-4F8B78B5F08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29" r="7829"/>
          <a:stretch/>
        </p:blipFill>
        <p:spPr>
          <a:xfrm>
            <a:off x="2651125" y="2390775"/>
            <a:ext cx="8004175" cy="9490075"/>
          </a:xfrm>
          <a:prstGeom prst="roundRect">
            <a:avLst>
              <a:gd name="adj" fmla="val 2388"/>
            </a:avLst>
          </a:prstGeom>
        </p:spPr>
      </p:pic>
      <p:sp>
        <p:nvSpPr>
          <p:cNvPr id="12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11</a:t>
            </a:fld>
            <a:endParaRPr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A99989A-CBCF-BB42-A98A-F9EF2319B77C}"/>
              </a:ext>
            </a:extLst>
          </p:cNvPr>
          <p:cNvGrpSpPr/>
          <p:nvPr/>
        </p:nvGrpSpPr>
        <p:grpSpPr>
          <a:xfrm>
            <a:off x="12750800" y="2832971"/>
            <a:ext cx="7573492" cy="1861259"/>
            <a:chOff x="12750800" y="2832971"/>
            <a:chExt cx="7573492" cy="1861259"/>
          </a:xfrm>
        </p:grpSpPr>
        <p:sp>
          <p:nvSpPr>
            <p:cNvPr id="129" name="Placeholder Demo Text"/>
            <p:cNvSpPr txBox="1"/>
            <p:nvPr/>
          </p:nvSpPr>
          <p:spPr>
            <a:xfrm>
              <a:off x="12750800" y="3360532"/>
              <a:ext cx="7573492" cy="1333698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50800" tIns="50800" rIns="50800" bIns="50800">
              <a:spAutoFit/>
            </a:bodyPr>
            <a:lstStyle>
              <a:lvl1pPr algn="l">
                <a:defRPr sz="8000" b="0">
                  <a:solidFill>
                    <a:srgbClr val="242423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rPr lang="en-US" b="1" dirty="0">
                  <a:solidFill>
                    <a:schemeClr val="tx1"/>
                  </a:solidFill>
                  <a:latin typeface="Montserrat ExtraBold" pitchFamily="2" charset="77"/>
                </a:rPr>
                <a:t>Experience</a:t>
              </a:r>
              <a:endParaRPr b="1" dirty="0">
                <a:solidFill>
                  <a:schemeClr val="tx1"/>
                </a:solidFill>
                <a:latin typeface="Montserrat ExtraBold" pitchFamily="2" charset="77"/>
              </a:endParaRPr>
            </a:p>
          </p:txBody>
        </p:sp>
        <p:grpSp>
          <p:nvGrpSpPr>
            <p:cNvPr id="132" name="Group"/>
            <p:cNvGrpSpPr/>
            <p:nvPr/>
          </p:nvGrpSpPr>
          <p:grpSpPr>
            <a:xfrm>
              <a:off x="12884899" y="2832971"/>
              <a:ext cx="3375660" cy="337336"/>
              <a:chOff x="24032" y="-38910"/>
              <a:chExt cx="3375659" cy="337335"/>
            </a:xfrm>
          </p:grpSpPr>
          <p:sp>
            <p:nvSpPr>
              <p:cNvPr id="130" name="Rectangle"/>
              <p:cNvSpPr/>
              <p:nvPr/>
            </p:nvSpPr>
            <p:spPr>
              <a:xfrm>
                <a:off x="24032" y="144271"/>
                <a:ext cx="3020645" cy="143977"/>
              </a:xfrm>
              <a:prstGeom prst="rect">
                <a:avLst/>
              </a:pr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3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 dirty="0">
                  <a:latin typeface="Arial Black" panose="020B0604020202020204" pitchFamily="34" charset="0"/>
                  <a:cs typeface="Arial Black" panose="020B0604020202020204" pitchFamily="34" charset="0"/>
                </a:endParaRPr>
              </a:p>
            </p:txBody>
          </p:sp>
          <p:sp>
            <p:nvSpPr>
              <p:cNvPr id="131" name="Subtitle Text"/>
              <p:cNvSpPr/>
              <p:nvPr/>
            </p:nvSpPr>
            <p:spPr>
              <a:xfrm>
                <a:off x="58365" y="-38910"/>
                <a:ext cx="3341326" cy="33733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t">
                <a:spAutoFit/>
              </a:bodyPr>
              <a:lstStyle>
                <a:lvl1pPr algn="l" defTabSz="457200">
                  <a:lnSpc>
                    <a:spcPct val="120000"/>
                  </a:lnSpc>
                  <a:defRPr sz="1400" cap="all" spc="1120">
                    <a:solidFill>
                      <a:srgbClr val="242423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</a:lstStyle>
              <a:p>
                <a:r>
                  <a:rPr lang="en-US" dirty="0">
                    <a:solidFill>
                      <a:schemeClr val="tx1"/>
                    </a:solidFill>
                  </a:rPr>
                  <a:t>ML </a:t>
                </a:r>
                <a:r>
                  <a:rPr lang="en-US" dirty="0" err="1">
                    <a:solidFill>
                      <a:schemeClr val="tx1"/>
                    </a:solidFill>
                  </a:rPr>
                  <a:t>WOrkshop</a:t>
                </a:r>
                <a:endParaRPr dirty="0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F09DB60C-E87F-F64B-BE65-C4A8EBE4ED50}"/>
              </a:ext>
            </a:extLst>
          </p:cNvPr>
          <p:cNvGrpSpPr/>
          <p:nvPr/>
        </p:nvGrpSpPr>
        <p:grpSpPr>
          <a:xfrm>
            <a:off x="12815678" y="6420245"/>
            <a:ext cx="9627510" cy="4295784"/>
            <a:chOff x="12815678" y="6420245"/>
            <a:chExt cx="9627510" cy="4295784"/>
          </a:xfrm>
        </p:grpSpPr>
        <p:sp>
          <p:nvSpPr>
            <p:cNvPr id="133" name="Lorem ipsum dolor sit amet, consectetur adipiscing elit, sed do eiusmod tempor incididunt ut labore et dolore magna aliqua."/>
            <p:cNvSpPr/>
            <p:nvPr/>
          </p:nvSpPr>
          <p:spPr>
            <a:xfrm>
              <a:off x="13742315" y="6420245"/>
              <a:ext cx="8700873" cy="8412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>
              <a:lvl1pPr algn="l" defTabSz="457200">
                <a:lnSpc>
                  <a:spcPct val="120000"/>
                </a:lnSpc>
                <a:defRPr sz="2200" b="0">
                  <a:solidFill>
                    <a:srgbClr val="7F8189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 marL="360">
                <a:lnSpc>
                  <a:spcPct val="100000"/>
                </a:lnSpc>
                <a:spcBef>
                  <a:spcPts val="1001"/>
                </a:spcBef>
                <a:buClr>
                  <a:srgbClr val="E48312"/>
                </a:buClr>
                <a:buSzPct val="80000"/>
              </a:pPr>
              <a:r>
                <a:rPr lang="en-GB" sz="2400" spc="-1" dirty="0">
                  <a:solidFill>
                    <a:srgbClr val="404040"/>
                  </a:solidFill>
                  <a:latin typeface="Trebuchet MS"/>
                </a:rPr>
                <a:t>When labelled data available:</a:t>
              </a:r>
              <a:br>
                <a:rPr lang="en-GB" sz="2400" spc="-1" dirty="0">
                  <a:solidFill>
                    <a:srgbClr val="404040"/>
                  </a:solidFill>
                  <a:latin typeface="Trebuchet MS"/>
                </a:rPr>
              </a:br>
              <a:r>
                <a:rPr lang="en-GB" sz="2400" spc="-1" dirty="0">
                  <a:solidFill>
                    <a:srgbClr val="404040"/>
                  </a:solidFill>
                  <a:latin typeface="Trebuchet MS"/>
                </a:rPr>
                <a:t>	- Supervised Learning</a:t>
              </a:r>
              <a:endParaRPr lang="en-US" sz="2400" spc="-1" dirty="0">
                <a:solidFill>
                  <a:srgbClr val="404040"/>
                </a:solidFill>
                <a:latin typeface="Trebuchet MS"/>
              </a:endParaRPr>
            </a:p>
          </p:txBody>
        </p:sp>
        <p:sp>
          <p:nvSpPr>
            <p:cNvPr id="134" name="Circle"/>
            <p:cNvSpPr/>
            <p:nvPr/>
          </p:nvSpPr>
          <p:spPr>
            <a:xfrm>
              <a:off x="12815678" y="6420245"/>
              <a:ext cx="560887" cy="560890"/>
            </a:xfrm>
            <a:prstGeom prst="ellipse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dirty="0">
                <a:latin typeface="Arial Black" panose="020B0604020202020204" pitchFamily="34" charset="0"/>
                <a:cs typeface="Arial Black" panose="020B0604020202020204" pitchFamily="34" charset="0"/>
              </a:endParaRPr>
            </a:p>
          </p:txBody>
        </p:sp>
        <p:sp>
          <p:nvSpPr>
            <p:cNvPr id="135" name="Graphic 48"/>
            <p:cNvSpPr/>
            <p:nvPr/>
          </p:nvSpPr>
          <p:spPr>
            <a:xfrm>
              <a:off x="12981531" y="6615825"/>
              <a:ext cx="254578" cy="1697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86" h="20985" extrusionOk="0">
                  <a:moveTo>
                    <a:pt x="10679" y="20063"/>
                  </a:moveTo>
                  <a:lnTo>
                    <a:pt x="20565" y="5375"/>
                  </a:lnTo>
                  <a:cubicBezTo>
                    <a:pt x="21393" y="4146"/>
                    <a:pt x="21393" y="2152"/>
                    <a:pt x="20565" y="923"/>
                  </a:cubicBezTo>
                  <a:cubicBezTo>
                    <a:pt x="19738" y="-307"/>
                    <a:pt x="18396" y="-307"/>
                    <a:pt x="17568" y="923"/>
                  </a:cubicBezTo>
                  <a:lnTo>
                    <a:pt x="9181" y="13386"/>
                  </a:lnTo>
                  <a:lnTo>
                    <a:pt x="3618" y="5119"/>
                  </a:lnTo>
                  <a:cubicBezTo>
                    <a:pt x="2790" y="3889"/>
                    <a:pt x="1448" y="3889"/>
                    <a:pt x="621" y="5119"/>
                  </a:cubicBezTo>
                  <a:cubicBezTo>
                    <a:pt x="-207" y="6349"/>
                    <a:pt x="-207" y="8342"/>
                    <a:pt x="621" y="9572"/>
                  </a:cubicBezTo>
                  <a:lnTo>
                    <a:pt x="7682" y="20063"/>
                  </a:lnTo>
                  <a:cubicBezTo>
                    <a:pt x="8509" y="21292"/>
                    <a:pt x="9851" y="21293"/>
                    <a:pt x="10678" y="20064"/>
                  </a:cubicBezTo>
                  <a:lnTo>
                    <a:pt x="10679" y="20063"/>
                  </a:lnTo>
                  <a:close/>
                </a:path>
              </a:pathLst>
            </a:custGeom>
            <a:solidFill>
              <a:schemeClr val="tx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dirty="0">
                <a:latin typeface="Arial Black" panose="020B0604020202020204" pitchFamily="34" charset="0"/>
                <a:cs typeface="Arial Black" panose="020B0604020202020204" pitchFamily="34" charset="0"/>
              </a:endParaRPr>
            </a:p>
          </p:txBody>
        </p:sp>
        <p:sp>
          <p:nvSpPr>
            <p:cNvPr id="139" name="Circle"/>
            <p:cNvSpPr/>
            <p:nvPr/>
          </p:nvSpPr>
          <p:spPr>
            <a:xfrm>
              <a:off x="12815678" y="7665210"/>
              <a:ext cx="560887" cy="560889"/>
            </a:xfrm>
            <a:prstGeom prst="ellipse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dirty="0">
                <a:latin typeface="Arial Black" panose="020B0604020202020204" pitchFamily="34" charset="0"/>
                <a:cs typeface="Arial Black" panose="020B0604020202020204" pitchFamily="34" charset="0"/>
              </a:endParaRPr>
            </a:p>
          </p:txBody>
        </p:sp>
        <p:sp>
          <p:nvSpPr>
            <p:cNvPr id="140" name="Graphic 48"/>
            <p:cNvSpPr/>
            <p:nvPr/>
          </p:nvSpPr>
          <p:spPr>
            <a:xfrm>
              <a:off x="12981531" y="7860790"/>
              <a:ext cx="254578" cy="1697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86" h="20985" extrusionOk="0">
                  <a:moveTo>
                    <a:pt x="10679" y="20063"/>
                  </a:moveTo>
                  <a:lnTo>
                    <a:pt x="20565" y="5375"/>
                  </a:lnTo>
                  <a:cubicBezTo>
                    <a:pt x="21393" y="4146"/>
                    <a:pt x="21393" y="2152"/>
                    <a:pt x="20565" y="923"/>
                  </a:cubicBezTo>
                  <a:cubicBezTo>
                    <a:pt x="19738" y="-307"/>
                    <a:pt x="18396" y="-307"/>
                    <a:pt x="17568" y="923"/>
                  </a:cubicBezTo>
                  <a:lnTo>
                    <a:pt x="9181" y="13386"/>
                  </a:lnTo>
                  <a:lnTo>
                    <a:pt x="3618" y="5119"/>
                  </a:lnTo>
                  <a:cubicBezTo>
                    <a:pt x="2790" y="3889"/>
                    <a:pt x="1448" y="3889"/>
                    <a:pt x="621" y="5119"/>
                  </a:cubicBezTo>
                  <a:cubicBezTo>
                    <a:pt x="-207" y="6349"/>
                    <a:pt x="-207" y="8342"/>
                    <a:pt x="621" y="9572"/>
                  </a:cubicBezTo>
                  <a:lnTo>
                    <a:pt x="7682" y="20063"/>
                  </a:lnTo>
                  <a:cubicBezTo>
                    <a:pt x="8509" y="21292"/>
                    <a:pt x="9851" y="21293"/>
                    <a:pt x="10678" y="20064"/>
                  </a:cubicBezTo>
                  <a:lnTo>
                    <a:pt x="10679" y="20063"/>
                  </a:lnTo>
                  <a:close/>
                </a:path>
              </a:pathLst>
            </a:custGeom>
            <a:solidFill>
              <a:schemeClr val="tx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dirty="0">
                <a:latin typeface="Arial Black" panose="020B0604020202020204" pitchFamily="34" charset="0"/>
                <a:cs typeface="Arial Black" panose="020B0604020202020204" pitchFamily="34" charset="0"/>
              </a:endParaRPr>
            </a:p>
          </p:txBody>
        </p:sp>
        <p:sp>
          <p:nvSpPr>
            <p:cNvPr id="144" name="Circle"/>
            <p:cNvSpPr/>
            <p:nvPr/>
          </p:nvSpPr>
          <p:spPr>
            <a:xfrm>
              <a:off x="12815678" y="8910174"/>
              <a:ext cx="560887" cy="560890"/>
            </a:xfrm>
            <a:prstGeom prst="ellipse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dirty="0">
                <a:latin typeface="Arial Black" panose="020B0604020202020204" pitchFamily="34" charset="0"/>
                <a:cs typeface="Arial Black" panose="020B0604020202020204" pitchFamily="34" charset="0"/>
              </a:endParaRPr>
            </a:p>
          </p:txBody>
        </p:sp>
        <p:sp>
          <p:nvSpPr>
            <p:cNvPr id="145" name="Graphic 48"/>
            <p:cNvSpPr/>
            <p:nvPr/>
          </p:nvSpPr>
          <p:spPr>
            <a:xfrm>
              <a:off x="12981531" y="9105754"/>
              <a:ext cx="254578" cy="1697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86" h="20985" extrusionOk="0">
                  <a:moveTo>
                    <a:pt x="10679" y="20063"/>
                  </a:moveTo>
                  <a:lnTo>
                    <a:pt x="20565" y="5375"/>
                  </a:lnTo>
                  <a:cubicBezTo>
                    <a:pt x="21393" y="4146"/>
                    <a:pt x="21393" y="2152"/>
                    <a:pt x="20565" y="923"/>
                  </a:cubicBezTo>
                  <a:cubicBezTo>
                    <a:pt x="19738" y="-307"/>
                    <a:pt x="18396" y="-307"/>
                    <a:pt x="17568" y="923"/>
                  </a:cubicBezTo>
                  <a:lnTo>
                    <a:pt x="9181" y="13386"/>
                  </a:lnTo>
                  <a:lnTo>
                    <a:pt x="3618" y="5119"/>
                  </a:lnTo>
                  <a:cubicBezTo>
                    <a:pt x="2790" y="3889"/>
                    <a:pt x="1448" y="3889"/>
                    <a:pt x="621" y="5119"/>
                  </a:cubicBezTo>
                  <a:cubicBezTo>
                    <a:pt x="-207" y="6349"/>
                    <a:pt x="-207" y="8342"/>
                    <a:pt x="621" y="9572"/>
                  </a:cubicBezTo>
                  <a:lnTo>
                    <a:pt x="7682" y="20063"/>
                  </a:lnTo>
                  <a:cubicBezTo>
                    <a:pt x="8509" y="21292"/>
                    <a:pt x="9851" y="21293"/>
                    <a:pt x="10678" y="20064"/>
                  </a:cubicBezTo>
                  <a:lnTo>
                    <a:pt x="10679" y="20063"/>
                  </a:lnTo>
                  <a:close/>
                </a:path>
              </a:pathLst>
            </a:custGeom>
            <a:solidFill>
              <a:schemeClr val="tx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dirty="0">
                <a:latin typeface="Arial Black" panose="020B0604020202020204" pitchFamily="34" charset="0"/>
                <a:cs typeface="Arial Black" panose="020B0604020202020204" pitchFamily="34" charset="0"/>
              </a:endParaRPr>
            </a:p>
          </p:txBody>
        </p:sp>
        <p:sp>
          <p:nvSpPr>
            <p:cNvPr id="149" name="Circle"/>
            <p:cNvSpPr/>
            <p:nvPr/>
          </p:nvSpPr>
          <p:spPr>
            <a:xfrm>
              <a:off x="12815678" y="10155139"/>
              <a:ext cx="560887" cy="560890"/>
            </a:xfrm>
            <a:prstGeom prst="ellipse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dirty="0">
                <a:latin typeface="Arial Black" panose="020B0604020202020204" pitchFamily="34" charset="0"/>
                <a:cs typeface="Arial Black" panose="020B0604020202020204" pitchFamily="34" charset="0"/>
              </a:endParaRPr>
            </a:p>
          </p:txBody>
        </p:sp>
        <p:sp>
          <p:nvSpPr>
            <p:cNvPr id="150" name="Graphic 48"/>
            <p:cNvSpPr/>
            <p:nvPr/>
          </p:nvSpPr>
          <p:spPr>
            <a:xfrm>
              <a:off x="12981531" y="10350719"/>
              <a:ext cx="254578" cy="1697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86" h="20985" extrusionOk="0">
                  <a:moveTo>
                    <a:pt x="10679" y="20063"/>
                  </a:moveTo>
                  <a:lnTo>
                    <a:pt x="20565" y="5375"/>
                  </a:lnTo>
                  <a:cubicBezTo>
                    <a:pt x="21393" y="4146"/>
                    <a:pt x="21393" y="2152"/>
                    <a:pt x="20565" y="923"/>
                  </a:cubicBezTo>
                  <a:cubicBezTo>
                    <a:pt x="19738" y="-307"/>
                    <a:pt x="18396" y="-307"/>
                    <a:pt x="17568" y="923"/>
                  </a:cubicBezTo>
                  <a:lnTo>
                    <a:pt x="9181" y="13386"/>
                  </a:lnTo>
                  <a:lnTo>
                    <a:pt x="3618" y="5119"/>
                  </a:lnTo>
                  <a:cubicBezTo>
                    <a:pt x="2790" y="3889"/>
                    <a:pt x="1448" y="3889"/>
                    <a:pt x="621" y="5119"/>
                  </a:cubicBezTo>
                  <a:cubicBezTo>
                    <a:pt x="-207" y="6349"/>
                    <a:pt x="-207" y="8342"/>
                    <a:pt x="621" y="9572"/>
                  </a:cubicBezTo>
                  <a:lnTo>
                    <a:pt x="7682" y="20063"/>
                  </a:lnTo>
                  <a:cubicBezTo>
                    <a:pt x="8509" y="21292"/>
                    <a:pt x="9851" y="21293"/>
                    <a:pt x="10678" y="20064"/>
                  </a:cubicBezTo>
                  <a:lnTo>
                    <a:pt x="10679" y="20063"/>
                  </a:lnTo>
                  <a:close/>
                </a:path>
              </a:pathLst>
            </a:custGeom>
            <a:solidFill>
              <a:schemeClr val="tx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dirty="0">
                <a:latin typeface="Arial Black" panose="020B0604020202020204" pitchFamily="34" charset="0"/>
                <a:cs typeface="Arial Black" panose="020B0604020202020204" pitchFamily="34" charset="0"/>
              </a:endParaRPr>
            </a:p>
          </p:txBody>
        </p:sp>
      </p:grpSp>
      <p:sp>
        <p:nvSpPr>
          <p:cNvPr id="24" name="Lorem ipsum dolor sit amet, consectetur adipiscing elit, sed do eiusmod tempor incididunt ut labore et dolore magna aliqua.">
            <a:extLst>
              <a:ext uri="{FF2B5EF4-FFF2-40B4-BE49-F238E27FC236}">
                <a16:creationId xmlns:a16="http://schemas.microsoft.com/office/drawing/2014/main" id="{63B6B097-3B5A-CF5D-2C3B-F0E95665C979}"/>
              </a:ext>
            </a:extLst>
          </p:cNvPr>
          <p:cNvSpPr/>
          <p:nvPr/>
        </p:nvSpPr>
        <p:spPr>
          <a:xfrm>
            <a:off x="13742315" y="7650228"/>
            <a:ext cx="8700873" cy="9694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numCol="1" anchor="t">
            <a:spAutoFit/>
          </a:bodyPr>
          <a:lstStyle>
            <a:lvl1pPr algn="l" defTabSz="457200">
              <a:lnSpc>
                <a:spcPct val="120000"/>
              </a:lnSpc>
              <a:defRPr sz="2200" b="0">
                <a:solidFill>
                  <a:srgbClr val="7F8189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marL="360">
              <a:lnSpc>
                <a:spcPct val="100000"/>
              </a:lnSpc>
              <a:spcBef>
                <a:spcPts val="1001"/>
              </a:spcBef>
              <a:buClr>
                <a:srgbClr val="E48312"/>
              </a:buClr>
              <a:buSzPct val="80000"/>
            </a:pPr>
            <a:r>
              <a:rPr lang="en-GB" sz="2400" spc="-1" dirty="0">
                <a:solidFill>
                  <a:srgbClr val="404040"/>
                </a:solidFill>
                <a:latin typeface="Trebuchet MS"/>
              </a:rPr>
              <a:t>No labelled data:</a:t>
            </a:r>
          </a:p>
          <a:p>
            <a:pPr marL="360">
              <a:lnSpc>
                <a:spcPct val="100000"/>
              </a:lnSpc>
              <a:spcBef>
                <a:spcPts val="1001"/>
              </a:spcBef>
              <a:buClr>
                <a:srgbClr val="E48312"/>
              </a:buClr>
              <a:buSzPct val="80000"/>
            </a:pPr>
            <a:r>
              <a:rPr lang="en-GB" sz="2400" spc="-1" dirty="0">
                <a:solidFill>
                  <a:srgbClr val="404040"/>
                </a:solidFill>
                <a:latin typeface="Trebuchet MS"/>
              </a:rPr>
              <a:t>	- Unsupervised learning</a:t>
            </a:r>
            <a:endParaRPr lang="en-US" sz="2400" spc="-1" dirty="0">
              <a:solidFill>
                <a:srgbClr val="404040"/>
              </a:solidFill>
              <a:latin typeface="Trebuchet MS"/>
            </a:endParaRPr>
          </a:p>
        </p:txBody>
      </p:sp>
      <p:sp>
        <p:nvSpPr>
          <p:cNvPr id="25" name="Lorem ipsum dolor sit amet, consectetur adipiscing elit, sed do eiusmod tempor incididunt ut labore et dolore magna aliqua.">
            <a:extLst>
              <a:ext uri="{FF2B5EF4-FFF2-40B4-BE49-F238E27FC236}">
                <a16:creationId xmlns:a16="http://schemas.microsoft.com/office/drawing/2014/main" id="{14C3EABA-070D-A4D8-6661-6F9AA95E3F12}"/>
              </a:ext>
            </a:extLst>
          </p:cNvPr>
          <p:cNvSpPr/>
          <p:nvPr/>
        </p:nvSpPr>
        <p:spPr>
          <a:xfrm>
            <a:off x="13742315" y="8910174"/>
            <a:ext cx="8700873" cy="9694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numCol="1" anchor="t">
            <a:spAutoFit/>
          </a:bodyPr>
          <a:lstStyle>
            <a:lvl1pPr algn="l" defTabSz="457200">
              <a:lnSpc>
                <a:spcPct val="120000"/>
              </a:lnSpc>
              <a:defRPr sz="2200" b="0">
                <a:solidFill>
                  <a:srgbClr val="7F8189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marL="360">
              <a:lnSpc>
                <a:spcPct val="100000"/>
              </a:lnSpc>
              <a:spcBef>
                <a:spcPts val="1001"/>
              </a:spcBef>
              <a:buClr>
                <a:srgbClr val="E48312"/>
              </a:buClr>
              <a:buSzPct val="80000"/>
            </a:pPr>
            <a:r>
              <a:rPr lang="en-GB" sz="2400" spc="-1" dirty="0">
                <a:solidFill>
                  <a:srgbClr val="404040"/>
                </a:solidFill>
                <a:latin typeface="Trebuchet MS"/>
              </a:rPr>
              <a:t>Some labelled data:</a:t>
            </a:r>
          </a:p>
          <a:p>
            <a:pPr marL="360">
              <a:lnSpc>
                <a:spcPct val="100000"/>
              </a:lnSpc>
              <a:spcBef>
                <a:spcPts val="1001"/>
              </a:spcBef>
              <a:buClr>
                <a:srgbClr val="E48312"/>
              </a:buClr>
              <a:buSzPct val="80000"/>
            </a:pPr>
            <a:r>
              <a:rPr lang="en-GB" sz="2400" spc="-1" dirty="0">
                <a:solidFill>
                  <a:srgbClr val="404040"/>
                </a:solidFill>
                <a:latin typeface="Trebuchet MS"/>
              </a:rPr>
              <a:t>	- Semi-supervised learning</a:t>
            </a:r>
            <a:endParaRPr lang="en-US" sz="2400" spc="-1" dirty="0">
              <a:solidFill>
                <a:srgbClr val="404040"/>
              </a:solidFill>
              <a:latin typeface="Trebuchet MS"/>
            </a:endParaRPr>
          </a:p>
        </p:txBody>
      </p:sp>
      <p:sp>
        <p:nvSpPr>
          <p:cNvPr id="26" name="Lorem ipsum dolor sit amet, consectetur adipiscing elit, sed do eiusmod tempor incididunt ut labore et dolore magna aliqua.">
            <a:extLst>
              <a:ext uri="{FF2B5EF4-FFF2-40B4-BE49-F238E27FC236}">
                <a16:creationId xmlns:a16="http://schemas.microsoft.com/office/drawing/2014/main" id="{BC29CFF8-E2E9-497E-91A6-18DFF36D4760}"/>
              </a:ext>
            </a:extLst>
          </p:cNvPr>
          <p:cNvSpPr/>
          <p:nvPr/>
        </p:nvSpPr>
        <p:spPr>
          <a:xfrm>
            <a:off x="13742315" y="9972478"/>
            <a:ext cx="8700873" cy="9694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numCol="1" anchor="t">
            <a:spAutoFit/>
          </a:bodyPr>
          <a:lstStyle>
            <a:lvl1pPr algn="l" defTabSz="457200">
              <a:lnSpc>
                <a:spcPct val="120000"/>
              </a:lnSpc>
              <a:defRPr sz="2200" b="0">
                <a:solidFill>
                  <a:srgbClr val="7F8189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marL="360">
              <a:lnSpc>
                <a:spcPct val="100000"/>
              </a:lnSpc>
              <a:spcBef>
                <a:spcPts val="1001"/>
              </a:spcBef>
              <a:buClr>
                <a:srgbClr val="E48312"/>
              </a:buClr>
              <a:buSzPct val="80000"/>
            </a:pPr>
            <a:r>
              <a:rPr lang="en-GB" sz="2400" spc="-1" dirty="0">
                <a:solidFill>
                  <a:srgbClr val="404040"/>
                </a:solidFill>
                <a:latin typeface="Trebuchet MS"/>
              </a:rPr>
              <a:t>Feedback/rewards</a:t>
            </a:r>
            <a:r>
              <a:rPr lang="en-US" sz="2400" spc="-1" dirty="0">
                <a:solidFill>
                  <a:srgbClr val="404040"/>
                </a:solidFill>
                <a:latin typeface="Trebuchet MS"/>
              </a:rPr>
              <a:t>:</a:t>
            </a:r>
          </a:p>
          <a:p>
            <a:pPr marL="360">
              <a:lnSpc>
                <a:spcPct val="100000"/>
              </a:lnSpc>
              <a:spcBef>
                <a:spcPts val="1001"/>
              </a:spcBef>
              <a:buClr>
                <a:srgbClr val="E48312"/>
              </a:buClr>
              <a:buSzPct val="80000"/>
            </a:pPr>
            <a:r>
              <a:rPr lang="en-US" sz="2400" spc="-1" dirty="0">
                <a:solidFill>
                  <a:srgbClr val="404040"/>
                </a:solidFill>
                <a:latin typeface="Trebuchet MS"/>
              </a:rPr>
              <a:t>	- Reinforcement Learning</a:t>
            </a:r>
            <a:endParaRPr lang="en-GB" sz="2400" spc="-1" dirty="0">
              <a:solidFill>
                <a:srgbClr val="404040"/>
              </a:solidFill>
              <a:latin typeface="Trebuchet MS"/>
            </a:endParaRPr>
          </a:p>
        </p:txBody>
      </p:sp>
      <p:sp>
        <p:nvSpPr>
          <p:cNvPr id="27" name="Lorem ipsum dolor sit amet, consectetur adipiscing elit, sed do eiusmod tempor incididunt ut labore donec dolore magna.">
            <a:extLst>
              <a:ext uri="{FF2B5EF4-FFF2-40B4-BE49-F238E27FC236}">
                <a16:creationId xmlns:a16="http://schemas.microsoft.com/office/drawing/2014/main" id="{56B8C563-6146-AFA2-5F75-EA21778AD967}"/>
              </a:ext>
            </a:extLst>
          </p:cNvPr>
          <p:cNvSpPr txBox="1"/>
          <p:nvPr/>
        </p:nvSpPr>
        <p:spPr>
          <a:xfrm>
            <a:off x="13728702" y="4894632"/>
            <a:ext cx="7631717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 defTabSz="457200">
              <a:lnSpc>
                <a:spcPct val="120000"/>
              </a:lnSpc>
              <a:defRPr sz="2200" b="0">
                <a:solidFill>
                  <a:srgbClr val="7F8189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marL="457560" lvl="1" indent="0" algn="l">
              <a:spcBef>
                <a:spcPts val="1001"/>
              </a:spcBef>
              <a:buClr>
                <a:srgbClr val="E48312"/>
              </a:buClr>
              <a:buSzPct val="80000"/>
            </a:pPr>
            <a:r>
              <a:rPr lang="en-US" sz="2800" b="0" spc="-1" dirty="0">
                <a:solidFill>
                  <a:srgbClr val="404040"/>
                </a:solidFill>
                <a:latin typeface="Trebuchet MS"/>
              </a:rPr>
              <a:t>Machines that </a:t>
            </a:r>
            <a:r>
              <a:rPr lang="en-US" sz="2800" b="0" i="1" spc="-1" dirty="0">
                <a:solidFill>
                  <a:srgbClr val="404040"/>
                </a:solidFill>
                <a:latin typeface="Trebuchet MS"/>
              </a:rPr>
              <a:t>learn</a:t>
            </a:r>
            <a:r>
              <a:rPr lang="en-US" sz="2800" b="0" spc="-1" dirty="0">
                <a:solidFill>
                  <a:srgbClr val="404040"/>
                </a:solidFill>
                <a:latin typeface="Trebuchet MS"/>
              </a:rPr>
              <a:t> to </a:t>
            </a:r>
            <a:r>
              <a:rPr lang="en-US" sz="2800" b="0" i="1" spc="-1" dirty="0">
                <a:solidFill>
                  <a:srgbClr val="404040"/>
                </a:solidFill>
                <a:latin typeface="Trebuchet MS"/>
              </a:rPr>
              <a:t>perform</a:t>
            </a:r>
            <a:r>
              <a:rPr lang="en-US" sz="2800" b="0" spc="-1" dirty="0">
                <a:solidFill>
                  <a:srgbClr val="404040"/>
                </a:solidFill>
                <a:latin typeface="Trebuchet MS"/>
              </a:rPr>
              <a:t> a </a:t>
            </a:r>
            <a:r>
              <a:rPr lang="en-US" sz="2800" b="0" i="1" spc="-1" dirty="0">
                <a:solidFill>
                  <a:srgbClr val="404040"/>
                </a:solidFill>
                <a:latin typeface="Trebuchet MS"/>
              </a:rPr>
              <a:t>task</a:t>
            </a:r>
            <a:r>
              <a:rPr lang="en-US" sz="2800" b="0" spc="-1" dirty="0">
                <a:solidFill>
                  <a:srgbClr val="404040"/>
                </a:solidFill>
                <a:latin typeface="Trebuchet MS"/>
              </a:rPr>
              <a:t> from </a:t>
            </a:r>
            <a:r>
              <a:rPr lang="en-US" sz="2800" b="0" i="1" spc="-1" dirty="0">
                <a:solidFill>
                  <a:srgbClr val="404040"/>
                </a:solidFill>
                <a:latin typeface="Trebuchet MS"/>
              </a:rPr>
              <a:t>experience</a:t>
            </a:r>
            <a:endParaRPr lang="en-US" sz="2800" b="0" spc="-1" dirty="0">
              <a:solidFill>
                <a:srgbClr val="404040"/>
              </a:solidFill>
              <a:latin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74226683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518BB30F-16E8-6A79-AD96-4F8B78B5F08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29" r="7829"/>
          <a:stretch/>
        </p:blipFill>
        <p:spPr>
          <a:xfrm>
            <a:off x="2651125" y="2390775"/>
            <a:ext cx="8004175" cy="9490075"/>
          </a:xfrm>
          <a:prstGeom prst="roundRect">
            <a:avLst>
              <a:gd name="adj" fmla="val 2388"/>
            </a:avLst>
          </a:prstGeom>
        </p:spPr>
      </p:pic>
      <p:sp>
        <p:nvSpPr>
          <p:cNvPr id="12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12</a:t>
            </a:fld>
            <a:endParaRPr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A99989A-CBCF-BB42-A98A-F9EF2319B77C}"/>
              </a:ext>
            </a:extLst>
          </p:cNvPr>
          <p:cNvGrpSpPr/>
          <p:nvPr/>
        </p:nvGrpSpPr>
        <p:grpSpPr>
          <a:xfrm>
            <a:off x="12750800" y="2832971"/>
            <a:ext cx="7573492" cy="3092366"/>
            <a:chOff x="12750800" y="2832971"/>
            <a:chExt cx="7573492" cy="3092366"/>
          </a:xfrm>
        </p:grpSpPr>
        <p:sp>
          <p:nvSpPr>
            <p:cNvPr id="129" name="Placeholder Demo Text"/>
            <p:cNvSpPr txBox="1"/>
            <p:nvPr/>
          </p:nvSpPr>
          <p:spPr>
            <a:xfrm>
              <a:off x="12750800" y="3360532"/>
              <a:ext cx="7573492" cy="256480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50800" tIns="50800" rIns="50800" bIns="50800">
              <a:spAutoFit/>
            </a:bodyPr>
            <a:lstStyle>
              <a:lvl1pPr algn="l">
                <a:defRPr sz="8000" b="0">
                  <a:solidFill>
                    <a:srgbClr val="242423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rPr lang="en-US" b="1" dirty="0">
                  <a:solidFill>
                    <a:schemeClr val="tx1"/>
                  </a:solidFill>
                  <a:latin typeface="Montserrat ExtraBold" pitchFamily="2" charset="77"/>
                </a:rPr>
                <a:t>Basic Algorithms</a:t>
              </a:r>
              <a:endParaRPr b="1" dirty="0">
                <a:solidFill>
                  <a:schemeClr val="tx1"/>
                </a:solidFill>
                <a:latin typeface="Montserrat ExtraBold" pitchFamily="2" charset="77"/>
              </a:endParaRPr>
            </a:p>
          </p:txBody>
        </p:sp>
        <p:grpSp>
          <p:nvGrpSpPr>
            <p:cNvPr id="132" name="Group"/>
            <p:cNvGrpSpPr/>
            <p:nvPr/>
          </p:nvGrpSpPr>
          <p:grpSpPr>
            <a:xfrm>
              <a:off x="12884899" y="2832971"/>
              <a:ext cx="3375660" cy="337336"/>
              <a:chOff x="24032" y="-38910"/>
              <a:chExt cx="3375659" cy="337335"/>
            </a:xfrm>
          </p:grpSpPr>
          <p:sp>
            <p:nvSpPr>
              <p:cNvPr id="130" name="Rectangle"/>
              <p:cNvSpPr/>
              <p:nvPr/>
            </p:nvSpPr>
            <p:spPr>
              <a:xfrm>
                <a:off x="24032" y="144271"/>
                <a:ext cx="3020645" cy="143977"/>
              </a:xfrm>
              <a:prstGeom prst="rect">
                <a:avLst/>
              </a:pr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3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 dirty="0">
                  <a:latin typeface="Arial Black" panose="020B0604020202020204" pitchFamily="34" charset="0"/>
                  <a:cs typeface="Arial Black" panose="020B0604020202020204" pitchFamily="34" charset="0"/>
                </a:endParaRPr>
              </a:p>
            </p:txBody>
          </p:sp>
          <p:sp>
            <p:nvSpPr>
              <p:cNvPr id="131" name="Subtitle Text"/>
              <p:cNvSpPr/>
              <p:nvPr/>
            </p:nvSpPr>
            <p:spPr>
              <a:xfrm>
                <a:off x="58365" y="-38910"/>
                <a:ext cx="3341326" cy="33733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t">
                <a:spAutoFit/>
              </a:bodyPr>
              <a:lstStyle>
                <a:lvl1pPr algn="l" defTabSz="457200">
                  <a:lnSpc>
                    <a:spcPct val="120000"/>
                  </a:lnSpc>
                  <a:defRPr sz="1400" cap="all" spc="1120">
                    <a:solidFill>
                      <a:srgbClr val="242423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</a:lstStyle>
              <a:p>
                <a:r>
                  <a:rPr lang="en-US" dirty="0">
                    <a:solidFill>
                      <a:schemeClr val="tx1"/>
                    </a:solidFill>
                  </a:rPr>
                  <a:t>ML </a:t>
                </a:r>
                <a:r>
                  <a:rPr lang="en-US" dirty="0" err="1">
                    <a:solidFill>
                      <a:schemeClr val="tx1"/>
                    </a:solidFill>
                  </a:rPr>
                  <a:t>WOrkshop</a:t>
                </a:r>
                <a:endParaRPr dirty="0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F09DB60C-E87F-F64B-BE65-C4A8EBE4ED50}"/>
              </a:ext>
            </a:extLst>
          </p:cNvPr>
          <p:cNvGrpSpPr/>
          <p:nvPr/>
        </p:nvGrpSpPr>
        <p:grpSpPr>
          <a:xfrm>
            <a:off x="12815678" y="6420245"/>
            <a:ext cx="9627510" cy="4295784"/>
            <a:chOff x="12815678" y="6420245"/>
            <a:chExt cx="9627510" cy="4295784"/>
          </a:xfrm>
        </p:grpSpPr>
        <p:sp>
          <p:nvSpPr>
            <p:cNvPr id="133" name="Lorem ipsum dolor sit amet, consectetur adipiscing elit, sed do eiusmod tempor incididunt ut labore et dolore magna aliqua."/>
            <p:cNvSpPr/>
            <p:nvPr/>
          </p:nvSpPr>
          <p:spPr>
            <a:xfrm>
              <a:off x="13742315" y="6420245"/>
              <a:ext cx="8700873" cy="4719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>
              <a:lvl1pPr algn="l" defTabSz="457200">
                <a:lnSpc>
                  <a:spcPct val="120000"/>
                </a:lnSpc>
                <a:defRPr sz="2200" b="0">
                  <a:solidFill>
                    <a:srgbClr val="7F8189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 marL="360">
                <a:lnSpc>
                  <a:spcPct val="100000"/>
                </a:lnSpc>
                <a:spcBef>
                  <a:spcPts val="1001"/>
                </a:spcBef>
                <a:buClr>
                  <a:srgbClr val="E48312"/>
                </a:buClr>
                <a:buSzPct val="80000"/>
              </a:pPr>
              <a:r>
                <a:rPr lang="en-GB" sz="2400" spc="-1" dirty="0">
                  <a:solidFill>
                    <a:srgbClr val="404040"/>
                  </a:solidFill>
                  <a:latin typeface="Trebuchet MS"/>
                </a:rPr>
                <a:t>Linear Regression</a:t>
              </a:r>
              <a:endParaRPr lang="en-US" sz="2400" spc="-1" dirty="0">
                <a:solidFill>
                  <a:srgbClr val="404040"/>
                </a:solidFill>
                <a:latin typeface="Trebuchet MS"/>
              </a:endParaRPr>
            </a:p>
          </p:txBody>
        </p:sp>
        <p:sp>
          <p:nvSpPr>
            <p:cNvPr id="134" name="Circle"/>
            <p:cNvSpPr/>
            <p:nvPr/>
          </p:nvSpPr>
          <p:spPr>
            <a:xfrm>
              <a:off x="12815678" y="6420245"/>
              <a:ext cx="560887" cy="560890"/>
            </a:xfrm>
            <a:prstGeom prst="ellipse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dirty="0">
                <a:latin typeface="Arial Black" panose="020B0604020202020204" pitchFamily="34" charset="0"/>
                <a:cs typeface="Arial Black" panose="020B0604020202020204" pitchFamily="34" charset="0"/>
              </a:endParaRPr>
            </a:p>
          </p:txBody>
        </p:sp>
        <p:sp>
          <p:nvSpPr>
            <p:cNvPr id="135" name="Graphic 48"/>
            <p:cNvSpPr/>
            <p:nvPr/>
          </p:nvSpPr>
          <p:spPr>
            <a:xfrm>
              <a:off x="12981531" y="6615825"/>
              <a:ext cx="254578" cy="1697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86" h="20985" extrusionOk="0">
                  <a:moveTo>
                    <a:pt x="10679" y="20063"/>
                  </a:moveTo>
                  <a:lnTo>
                    <a:pt x="20565" y="5375"/>
                  </a:lnTo>
                  <a:cubicBezTo>
                    <a:pt x="21393" y="4146"/>
                    <a:pt x="21393" y="2152"/>
                    <a:pt x="20565" y="923"/>
                  </a:cubicBezTo>
                  <a:cubicBezTo>
                    <a:pt x="19738" y="-307"/>
                    <a:pt x="18396" y="-307"/>
                    <a:pt x="17568" y="923"/>
                  </a:cubicBezTo>
                  <a:lnTo>
                    <a:pt x="9181" y="13386"/>
                  </a:lnTo>
                  <a:lnTo>
                    <a:pt x="3618" y="5119"/>
                  </a:lnTo>
                  <a:cubicBezTo>
                    <a:pt x="2790" y="3889"/>
                    <a:pt x="1448" y="3889"/>
                    <a:pt x="621" y="5119"/>
                  </a:cubicBezTo>
                  <a:cubicBezTo>
                    <a:pt x="-207" y="6349"/>
                    <a:pt x="-207" y="8342"/>
                    <a:pt x="621" y="9572"/>
                  </a:cubicBezTo>
                  <a:lnTo>
                    <a:pt x="7682" y="20063"/>
                  </a:lnTo>
                  <a:cubicBezTo>
                    <a:pt x="8509" y="21292"/>
                    <a:pt x="9851" y="21293"/>
                    <a:pt x="10678" y="20064"/>
                  </a:cubicBezTo>
                  <a:lnTo>
                    <a:pt x="10679" y="20063"/>
                  </a:lnTo>
                  <a:close/>
                </a:path>
              </a:pathLst>
            </a:custGeom>
            <a:solidFill>
              <a:schemeClr val="tx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dirty="0">
                <a:latin typeface="Arial Black" panose="020B0604020202020204" pitchFamily="34" charset="0"/>
                <a:cs typeface="Arial Black" panose="020B0604020202020204" pitchFamily="34" charset="0"/>
              </a:endParaRPr>
            </a:p>
          </p:txBody>
        </p:sp>
        <p:sp>
          <p:nvSpPr>
            <p:cNvPr id="139" name="Circle"/>
            <p:cNvSpPr/>
            <p:nvPr/>
          </p:nvSpPr>
          <p:spPr>
            <a:xfrm>
              <a:off x="12815678" y="7665210"/>
              <a:ext cx="560887" cy="560889"/>
            </a:xfrm>
            <a:prstGeom prst="ellipse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dirty="0">
                <a:latin typeface="Arial Black" panose="020B0604020202020204" pitchFamily="34" charset="0"/>
                <a:cs typeface="Arial Black" panose="020B0604020202020204" pitchFamily="34" charset="0"/>
              </a:endParaRPr>
            </a:p>
          </p:txBody>
        </p:sp>
        <p:sp>
          <p:nvSpPr>
            <p:cNvPr id="140" name="Graphic 48"/>
            <p:cNvSpPr/>
            <p:nvPr/>
          </p:nvSpPr>
          <p:spPr>
            <a:xfrm>
              <a:off x="12981531" y="7860790"/>
              <a:ext cx="254578" cy="1697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86" h="20985" extrusionOk="0">
                  <a:moveTo>
                    <a:pt x="10679" y="20063"/>
                  </a:moveTo>
                  <a:lnTo>
                    <a:pt x="20565" y="5375"/>
                  </a:lnTo>
                  <a:cubicBezTo>
                    <a:pt x="21393" y="4146"/>
                    <a:pt x="21393" y="2152"/>
                    <a:pt x="20565" y="923"/>
                  </a:cubicBezTo>
                  <a:cubicBezTo>
                    <a:pt x="19738" y="-307"/>
                    <a:pt x="18396" y="-307"/>
                    <a:pt x="17568" y="923"/>
                  </a:cubicBezTo>
                  <a:lnTo>
                    <a:pt x="9181" y="13386"/>
                  </a:lnTo>
                  <a:lnTo>
                    <a:pt x="3618" y="5119"/>
                  </a:lnTo>
                  <a:cubicBezTo>
                    <a:pt x="2790" y="3889"/>
                    <a:pt x="1448" y="3889"/>
                    <a:pt x="621" y="5119"/>
                  </a:cubicBezTo>
                  <a:cubicBezTo>
                    <a:pt x="-207" y="6349"/>
                    <a:pt x="-207" y="8342"/>
                    <a:pt x="621" y="9572"/>
                  </a:cubicBezTo>
                  <a:lnTo>
                    <a:pt x="7682" y="20063"/>
                  </a:lnTo>
                  <a:cubicBezTo>
                    <a:pt x="8509" y="21292"/>
                    <a:pt x="9851" y="21293"/>
                    <a:pt x="10678" y="20064"/>
                  </a:cubicBezTo>
                  <a:lnTo>
                    <a:pt x="10679" y="20063"/>
                  </a:lnTo>
                  <a:close/>
                </a:path>
              </a:pathLst>
            </a:custGeom>
            <a:solidFill>
              <a:schemeClr val="tx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dirty="0">
                <a:latin typeface="Arial Black" panose="020B0604020202020204" pitchFamily="34" charset="0"/>
                <a:cs typeface="Arial Black" panose="020B0604020202020204" pitchFamily="34" charset="0"/>
              </a:endParaRPr>
            </a:p>
          </p:txBody>
        </p:sp>
        <p:sp>
          <p:nvSpPr>
            <p:cNvPr id="144" name="Circle"/>
            <p:cNvSpPr/>
            <p:nvPr/>
          </p:nvSpPr>
          <p:spPr>
            <a:xfrm>
              <a:off x="12815678" y="8910174"/>
              <a:ext cx="560887" cy="560890"/>
            </a:xfrm>
            <a:prstGeom prst="ellipse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dirty="0">
                <a:latin typeface="Arial Black" panose="020B0604020202020204" pitchFamily="34" charset="0"/>
                <a:cs typeface="Arial Black" panose="020B0604020202020204" pitchFamily="34" charset="0"/>
              </a:endParaRPr>
            </a:p>
          </p:txBody>
        </p:sp>
        <p:sp>
          <p:nvSpPr>
            <p:cNvPr id="145" name="Graphic 48"/>
            <p:cNvSpPr/>
            <p:nvPr/>
          </p:nvSpPr>
          <p:spPr>
            <a:xfrm>
              <a:off x="12981531" y="9105754"/>
              <a:ext cx="254578" cy="1697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86" h="20985" extrusionOk="0">
                  <a:moveTo>
                    <a:pt x="10679" y="20063"/>
                  </a:moveTo>
                  <a:lnTo>
                    <a:pt x="20565" y="5375"/>
                  </a:lnTo>
                  <a:cubicBezTo>
                    <a:pt x="21393" y="4146"/>
                    <a:pt x="21393" y="2152"/>
                    <a:pt x="20565" y="923"/>
                  </a:cubicBezTo>
                  <a:cubicBezTo>
                    <a:pt x="19738" y="-307"/>
                    <a:pt x="18396" y="-307"/>
                    <a:pt x="17568" y="923"/>
                  </a:cubicBezTo>
                  <a:lnTo>
                    <a:pt x="9181" y="13386"/>
                  </a:lnTo>
                  <a:lnTo>
                    <a:pt x="3618" y="5119"/>
                  </a:lnTo>
                  <a:cubicBezTo>
                    <a:pt x="2790" y="3889"/>
                    <a:pt x="1448" y="3889"/>
                    <a:pt x="621" y="5119"/>
                  </a:cubicBezTo>
                  <a:cubicBezTo>
                    <a:pt x="-207" y="6349"/>
                    <a:pt x="-207" y="8342"/>
                    <a:pt x="621" y="9572"/>
                  </a:cubicBezTo>
                  <a:lnTo>
                    <a:pt x="7682" y="20063"/>
                  </a:lnTo>
                  <a:cubicBezTo>
                    <a:pt x="8509" y="21292"/>
                    <a:pt x="9851" y="21293"/>
                    <a:pt x="10678" y="20064"/>
                  </a:cubicBezTo>
                  <a:lnTo>
                    <a:pt x="10679" y="20063"/>
                  </a:lnTo>
                  <a:close/>
                </a:path>
              </a:pathLst>
            </a:custGeom>
            <a:solidFill>
              <a:schemeClr val="tx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dirty="0">
                <a:latin typeface="Arial Black" panose="020B0604020202020204" pitchFamily="34" charset="0"/>
                <a:cs typeface="Arial Black" panose="020B0604020202020204" pitchFamily="34" charset="0"/>
              </a:endParaRPr>
            </a:p>
          </p:txBody>
        </p:sp>
        <p:sp>
          <p:nvSpPr>
            <p:cNvPr id="149" name="Circle"/>
            <p:cNvSpPr/>
            <p:nvPr/>
          </p:nvSpPr>
          <p:spPr>
            <a:xfrm>
              <a:off x="12815678" y="10155139"/>
              <a:ext cx="560887" cy="560890"/>
            </a:xfrm>
            <a:prstGeom prst="ellipse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dirty="0">
                <a:latin typeface="Arial Black" panose="020B0604020202020204" pitchFamily="34" charset="0"/>
                <a:cs typeface="Arial Black" panose="020B0604020202020204" pitchFamily="34" charset="0"/>
              </a:endParaRPr>
            </a:p>
          </p:txBody>
        </p:sp>
        <p:sp>
          <p:nvSpPr>
            <p:cNvPr id="150" name="Graphic 48"/>
            <p:cNvSpPr/>
            <p:nvPr/>
          </p:nvSpPr>
          <p:spPr>
            <a:xfrm>
              <a:off x="12981531" y="10350719"/>
              <a:ext cx="254578" cy="1697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86" h="20985" extrusionOk="0">
                  <a:moveTo>
                    <a:pt x="10679" y="20063"/>
                  </a:moveTo>
                  <a:lnTo>
                    <a:pt x="20565" y="5375"/>
                  </a:lnTo>
                  <a:cubicBezTo>
                    <a:pt x="21393" y="4146"/>
                    <a:pt x="21393" y="2152"/>
                    <a:pt x="20565" y="923"/>
                  </a:cubicBezTo>
                  <a:cubicBezTo>
                    <a:pt x="19738" y="-307"/>
                    <a:pt x="18396" y="-307"/>
                    <a:pt x="17568" y="923"/>
                  </a:cubicBezTo>
                  <a:lnTo>
                    <a:pt x="9181" y="13386"/>
                  </a:lnTo>
                  <a:lnTo>
                    <a:pt x="3618" y="5119"/>
                  </a:lnTo>
                  <a:cubicBezTo>
                    <a:pt x="2790" y="3889"/>
                    <a:pt x="1448" y="3889"/>
                    <a:pt x="621" y="5119"/>
                  </a:cubicBezTo>
                  <a:cubicBezTo>
                    <a:pt x="-207" y="6349"/>
                    <a:pt x="-207" y="8342"/>
                    <a:pt x="621" y="9572"/>
                  </a:cubicBezTo>
                  <a:lnTo>
                    <a:pt x="7682" y="20063"/>
                  </a:lnTo>
                  <a:cubicBezTo>
                    <a:pt x="8509" y="21292"/>
                    <a:pt x="9851" y="21293"/>
                    <a:pt x="10678" y="20064"/>
                  </a:cubicBezTo>
                  <a:lnTo>
                    <a:pt x="10679" y="20063"/>
                  </a:lnTo>
                  <a:close/>
                </a:path>
              </a:pathLst>
            </a:custGeom>
            <a:solidFill>
              <a:schemeClr val="tx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dirty="0">
                <a:latin typeface="Arial Black" panose="020B0604020202020204" pitchFamily="34" charset="0"/>
                <a:cs typeface="Arial Black" panose="020B0604020202020204" pitchFamily="34" charset="0"/>
              </a:endParaRPr>
            </a:p>
          </p:txBody>
        </p:sp>
      </p:grpSp>
      <p:sp>
        <p:nvSpPr>
          <p:cNvPr id="24" name="Lorem ipsum dolor sit amet, consectetur adipiscing elit, sed do eiusmod tempor incididunt ut labore et dolore magna aliqua.">
            <a:extLst>
              <a:ext uri="{FF2B5EF4-FFF2-40B4-BE49-F238E27FC236}">
                <a16:creationId xmlns:a16="http://schemas.microsoft.com/office/drawing/2014/main" id="{63B6B097-3B5A-CF5D-2C3B-F0E95665C979}"/>
              </a:ext>
            </a:extLst>
          </p:cNvPr>
          <p:cNvSpPr/>
          <p:nvPr/>
        </p:nvSpPr>
        <p:spPr>
          <a:xfrm>
            <a:off x="13742315" y="7650228"/>
            <a:ext cx="8700873" cy="4719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numCol="1" anchor="t">
            <a:spAutoFit/>
          </a:bodyPr>
          <a:lstStyle>
            <a:lvl1pPr algn="l" defTabSz="457200">
              <a:lnSpc>
                <a:spcPct val="120000"/>
              </a:lnSpc>
              <a:defRPr sz="2200" b="0">
                <a:solidFill>
                  <a:srgbClr val="7F8189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marL="360">
              <a:lnSpc>
                <a:spcPct val="100000"/>
              </a:lnSpc>
              <a:spcBef>
                <a:spcPts val="1001"/>
              </a:spcBef>
              <a:buClr>
                <a:srgbClr val="E48312"/>
              </a:buClr>
              <a:buSzPct val="80000"/>
            </a:pPr>
            <a:r>
              <a:rPr lang="en-GB" sz="2400" spc="-1" dirty="0">
                <a:solidFill>
                  <a:srgbClr val="404040"/>
                </a:solidFill>
                <a:latin typeface="Trebuchet MS"/>
              </a:rPr>
              <a:t>Logistic Regression</a:t>
            </a:r>
            <a:endParaRPr lang="en-US" sz="2400" spc="-1" dirty="0">
              <a:solidFill>
                <a:srgbClr val="404040"/>
              </a:solidFill>
              <a:latin typeface="Trebuchet MS"/>
            </a:endParaRPr>
          </a:p>
        </p:txBody>
      </p:sp>
      <p:sp>
        <p:nvSpPr>
          <p:cNvPr id="25" name="Lorem ipsum dolor sit amet, consectetur adipiscing elit, sed do eiusmod tempor incididunt ut labore et dolore magna aliqua.">
            <a:extLst>
              <a:ext uri="{FF2B5EF4-FFF2-40B4-BE49-F238E27FC236}">
                <a16:creationId xmlns:a16="http://schemas.microsoft.com/office/drawing/2014/main" id="{14C3EABA-070D-A4D8-6661-6F9AA95E3F12}"/>
              </a:ext>
            </a:extLst>
          </p:cNvPr>
          <p:cNvSpPr/>
          <p:nvPr/>
        </p:nvSpPr>
        <p:spPr>
          <a:xfrm>
            <a:off x="13742315" y="8910174"/>
            <a:ext cx="8700873" cy="4719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numCol="1" anchor="t">
            <a:spAutoFit/>
          </a:bodyPr>
          <a:lstStyle>
            <a:lvl1pPr algn="l" defTabSz="457200">
              <a:lnSpc>
                <a:spcPct val="120000"/>
              </a:lnSpc>
              <a:defRPr sz="2200" b="0">
                <a:solidFill>
                  <a:srgbClr val="7F8189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marL="360">
              <a:lnSpc>
                <a:spcPct val="100000"/>
              </a:lnSpc>
              <a:spcBef>
                <a:spcPts val="1001"/>
              </a:spcBef>
              <a:buClr>
                <a:srgbClr val="E48312"/>
              </a:buClr>
              <a:buSzPct val="80000"/>
            </a:pPr>
            <a:r>
              <a:rPr lang="en-GB" sz="2400" spc="-1" dirty="0">
                <a:solidFill>
                  <a:srgbClr val="404040"/>
                </a:solidFill>
                <a:latin typeface="Trebuchet MS"/>
              </a:rPr>
              <a:t>SVM</a:t>
            </a:r>
            <a:endParaRPr lang="en-US" sz="2400" spc="-1" dirty="0">
              <a:solidFill>
                <a:srgbClr val="404040"/>
              </a:solidFill>
              <a:latin typeface="Trebuchet MS"/>
            </a:endParaRPr>
          </a:p>
        </p:txBody>
      </p:sp>
      <p:sp>
        <p:nvSpPr>
          <p:cNvPr id="26" name="Lorem ipsum dolor sit amet, consectetur adipiscing elit, sed do eiusmod tempor incididunt ut labore et dolore magna aliqua.">
            <a:extLst>
              <a:ext uri="{FF2B5EF4-FFF2-40B4-BE49-F238E27FC236}">
                <a16:creationId xmlns:a16="http://schemas.microsoft.com/office/drawing/2014/main" id="{BC29CFF8-E2E9-497E-91A6-18DFF36D4760}"/>
              </a:ext>
            </a:extLst>
          </p:cNvPr>
          <p:cNvSpPr/>
          <p:nvPr/>
        </p:nvSpPr>
        <p:spPr>
          <a:xfrm>
            <a:off x="13742314" y="10199621"/>
            <a:ext cx="8700873" cy="4719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numCol="1" anchor="t">
            <a:spAutoFit/>
          </a:bodyPr>
          <a:lstStyle>
            <a:lvl1pPr algn="l" defTabSz="457200">
              <a:lnSpc>
                <a:spcPct val="120000"/>
              </a:lnSpc>
              <a:defRPr sz="2200" b="0">
                <a:solidFill>
                  <a:srgbClr val="7F8189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marL="360">
              <a:lnSpc>
                <a:spcPct val="100000"/>
              </a:lnSpc>
              <a:spcBef>
                <a:spcPts val="1001"/>
              </a:spcBef>
              <a:buClr>
                <a:srgbClr val="E48312"/>
              </a:buClr>
              <a:buSzPct val="80000"/>
            </a:pPr>
            <a:r>
              <a:rPr lang="en-US" sz="2400" spc="-1" dirty="0">
                <a:solidFill>
                  <a:srgbClr val="404040"/>
                </a:solidFill>
                <a:latin typeface="Trebuchet MS"/>
              </a:rPr>
              <a:t>Decision Tree / Random Forest</a:t>
            </a:r>
            <a:endParaRPr lang="en-GB" sz="2400" spc="-1" dirty="0">
              <a:solidFill>
                <a:srgbClr val="404040"/>
              </a:solidFill>
              <a:latin typeface="Trebuchet MS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FD75AD8-25BE-D9A4-DCDF-BCA459E837D4}"/>
              </a:ext>
            </a:extLst>
          </p:cNvPr>
          <p:cNvGrpSpPr/>
          <p:nvPr/>
        </p:nvGrpSpPr>
        <p:grpSpPr>
          <a:xfrm>
            <a:off x="19015896" y="6375761"/>
            <a:ext cx="9627510" cy="4295784"/>
            <a:chOff x="12815678" y="6420245"/>
            <a:chExt cx="9627510" cy="4295784"/>
          </a:xfrm>
        </p:grpSpPr>
        <p:sp>
          <p:nvSpPr>
            <p:cNvPr id="28" name="Lorem ipsum dolor sit amet, consectetur adipiscing elit, sed do eiusmod tempor incididunt ut labore et dolore magna aliqua.">
              <a:extLst>
                <a:ext uri="{FF2B5EF4-FFF2-40B4-BE49-F238E27FC236}">
                  <a16:creationId xmlns:a16="http://schemas.microsoft.com/office/drawing/2014/main" id="{68C0AFDB-8A5D-0445-0500-F40733D1D515}"/>
                </a:ext>
              </a:extLst>
            </p:cNvPr>
            <p:cNvSpPr/>
            <p:nvPr/>
          </p:nvSpPr>
          <p:spPr>
            <a:xfrm>
              <a:off x="13742315" y="6420245"/>
              <a:ext cx="8700873" cy="4719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>
              <a:lvl1pPr algn="l" defTabSz="457200">
                <a:lnSpc>
                  <a:spcPct val="120000"/>
                </a:lnSpc>
                <a:defRPr sz="2200" b="0">
                  <a:solidFill>
                    <a:srgbClr val="7F8189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 marL="360">
                <a:lnSpc>
                  <a:spcPct val="100000"/>
                </a:lnSpc>
                <a:spcBef>
                  <a:spcPts val="1001"/>
                </a:spcBef>
                <a:buClr>
                  <a:srgbClr val="E48312"/>
                </a:buClr>
                <a:buSzPct val="80000"/>
              </a:pPr>
              <a:r>
                <a:rPr lang="en-GB" sz="2400" spc="-1" dirty="0">
                  <a:solidFill>
                    <a:srgbClr val="404040"/>
                  </a:solidFill>
                  <a:latin typeface="Trebuchet MS"/>
                </a:rPr>
                <a:t>Naïve Bayes</a:t>
              </a:r>
              <a:endParaRPr lang="en-US" sz="2400" spc="-1" dirty="0">
                <a:solidFill>
                  <a:srgbClr val="404040"/>
                </a:solidFill>
                <a:latin typeface="Trebuchet MS"/>
              </a:endParaRPr>
            </a:p>
          </p:txBody>
        </p:sp>
        <p:sp>
          <p:nvSpPr>
            <p:cNvPr id="29" name="Circle">
              <a:extLst>
                <a:ext uri="{FF2B5EF4-FFF2-40B4-BE49-F238E27FC236}">
                  <a16:creationId xmlns:a16="http://schemas.microsoft.com/office/drawing/2014/main" id="{7238A6E4-B7C0-4394-6BB6-BEF748960DA7}"/>
                </a:ext>
              </a:extLst>
            </p:cNvPr>
            <p:cNvSpPr/>
            <p:nvPr/>
          </p:nvSpPr>
          <p:spPr>
            <a:xfrm>
              <a:off x="12815678" y="6420245"/>
              <a:ext cx="560887" cy="560890"/>
            </a:xfrm>
            <a:prstGeom prst="ellipse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dirty="0">
                <a:latin typeface="Arial Black" panose="020B0604020202020204" pitchFamily="34" charset="0"/>
                <a:cs typeface="Arial Black" panose="020B0604020202020204" pitchFamily="34" charset="0"/>
              </a:endParaRPr>
            </a:p>
          </p:txBody>
        </p:sp>
        <p:sp>
          <p:nvSpPr>
            <p:cNvPr id="30" name="Graphic 48">
              <a:extLst>
                <a:ext uri="{FF2B5EF4-FFF2-40B4-BE49-F238E27FC236}">
                  <a16:creationId xmlns:a16="http://schemas.microsoft.com/office/drawing/2014/main" id="{A4224184-2EA5-C729-EBD5-9C32BDABD6BA}"/>
                </a:ext>
              </a:extLst>
            </p:cNvPr>
            <p:cNvSpPr/>
            <p:nvPr/>
          </p:nvSpPr>
          <p:spPr>
            <a:xfrm>
              <a:off x="12981531" y="6615825"/>
              <a:ext cx="254578" cy="1697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86" h="20985" extrusionOk="0">
                  <a:moveTo>
                    <a:pt x="10679" y="20063"/>
                  </a:moveTo>
                  <a:lnTo>
                    <a:pt x="20565" y="5375"/>
                  </a:lnTo>
                  <a:cubicBezTo>
                    <a:pt x="21393" y="4146"/>
                    <a:pt x="21393" y="2152"/>
                    <a:pt x="20565" y="923"/>
                  </a:cubicBezTo>
                  <a:cubicBezTo>
                    <a:pt x="19738" y="-307"/>
                    <a:pt x="18396" y="-307"/>
                    <a:pt x="17568" y="923"/>
                  </a:cubicBezTo>
                  <a:lnTo>
                    <a:pt x="9181" y="13386"/>
                  </a:lnTo>
                  <a:lnTo>
                    <a:pt x="3618" y="5119"/>
                  </a:lnTo>
                  <a:cubicBezTo>
                    <a:pt x="2790" y="3889"/>
                    <a:pt x="1448" y="3889"/>
                    <a:pt x="621" y="5119"/>
                  </a:cubicBezTo>
                  <a:cubicBezTo>
                    <a:pt x="-207" y="6349"/>
                    <a:pt x="-207" y="8342"/>
                    <a:pt x="621" y="9572"/>
                  </a:cubicBezTo>
                  <a:lnTo>
                    <a:pt x="7682" y="20063"/>
                  </a:lnTo>
                  <a:cubicBezTo>
                    <a:pt x="8509" y="21292"/>
                    <a:pt x="9851" y="21293"/>
                    <a:pt x="10678" y="20064"/>
                  </a:cubicBezTo>
                  <a:lnTo>
                    <a:pt x="10679" y="20063"/>
                  </a:lnTo>
                  <a:close/>
                </a:path>
              </a:pathLst>
            </a:custGeom>
            <a:solidFill>
              <a:schemeClr val="tx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dirty="0">
                <a:latin typeface="Arial Black" panose="020B0604020202020204" pitchFamily="34" charset="0"/>
                <a:cs typeface="Arial Black" panose="020B0604020202020204" pitchFamily="34" charset="0"/>
              </a:endParaRPr>
            </a:p>
          </p:txBody>
        </p:sp>
        <p:sp>
          <p:nvSpPr>
            <p:cNvPr id="31" name="Circle">
              <a:extLst>
                <a:ext uri="{FF2B5EF4-FFF2-40B4-BE49-F238E27FC236}">
                  <a16:creationId xmlns:a16="http://schemas.microsoft.com/office/drawing/2014/main" id="{6345E0FD-8A31-B36F-28E3-97779CF5D9E3}"/>
                </a:ext>
              </a:extLst>
            </p:cNvPr>
            <p:cNvSpPr/>
            <p:nvPr/>
          </p:nvSpPr>
          <p:spPr>
            <a:xfrm>
              <a:off x="12815678" y="7665210"/>
              <a:ext cx="560887" cy="560889"/>
            </a:xfrm>
            <a:prstGeom prst="ellipse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dirty="0">
                <a:latin typeface="Arial Black" panose="020B0604020202020204" pitchFamily="34" charset="0"/>
                <a:cs typeface="Arial Black" panose="020B0604020202020204" pitchFamily="34" charset="0"/>
              </a:endParaRPr>
            </a:p>
          </p:txBody>
        </p:sp>
        <p:sp>
          <p:nvSpPr>
            <p:cNvPr id="32" name="Graphic 48">
              <a:extLst>
                <a:ext uri="{FF2B5EF4-FFF2-40B4-BE49-F238E27FC236}">
                  <a16:creationId xmlns:a16="http://schemas.microsoft.com/office/drawing/2014/main" id="{276D5FE3-D64A-A97D-896C-6EE893889B9A}"/>
                </a:ext>
              </a:extLst>
            </p:cNvPr>
            <p:cNvSpPr/>
            <p:nvPr/>
          </p:nvSpPr>
          <p:spPr>
            <a:xfrm>
              <a:off x="12981531" y="7860790"/>
              <a:ext cx="254578" cy="1697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86" h="20985" extrusionOk="0">
                  <a:moveTo>
                    <a:pt x="10679" y="20063"/>
                  </a:moveTo>
                  <a:lnTo>
                    <a:pt x="20565" y="5375"/>
                  </a:lnTo>
                  <a:cubicBezTo>
                    <a:pt x="21393" y="4146"/>
                    <a:pt x="21393" y="2152"/>
                    <a:pt x="20565" y="923"/>
                  </a:cubicBezTo>
                  <a:cubicBezTo>
                    <a:pt x="19738" y="-307"/>
                    <a:pt x="18396" y="-307"/>
                    <a:pt x="17568" y="923"/>
                  </a:cubicBezTo>
                  <a:lnTo>
                    <a:pt x="9181" y="13386"/>
                  </a:lnTo>
                  <a:lnTo>
                    <a:pt x="3618" y="5119"/>
                  </a:lnTo>
                  <a:cubicBezTo>
                    <a:pt x="2790" y="3889"/>
                    <a:pt x="1448" y="3889"/>
                    <a:pt x="621" y="5119"/>
                  </a:cubicBezTo>
                  <a:cubicBezTo>
                    <a:pt x="-207" y="6349"/>
                    <a:pt x="-207" y="8342"/>
                    <a:pt x="621" y="9572"/>
                  </a:cubicBezTo>
                  <a:lnTo>
                    <a:pt x="7682" y="20063"/>
                  </a:lnTo>
                  <a:cubicBezTo>
                    <a:pt x="8509" y="21292"/>
                    <a:pt x="9851" y="21293"/>
                    <a:pt x="10678" y="20064"/>
                  </a:cubicBezTo>
                  <a:lnTo>
                    <a:pt x="10679" y="20063"/>
                  </a:lnTo>
                  <a:close/>
                </a:path>
              </a:pathLst>
            </a:custGeom>
            <a:solidFill>
              <a:schemeClr val="tx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dirty="0">
                <a:latin typeface="Arial Black" panose="020B0604020202020204" pitchFamily="34" charset="0"/>
                <a:cs typeface="Arial Black" panose="020B0604020202020204" pitchFamily="34" charset="0"/>
              </a:endParaRPr>
            </a:p>
          </p:txBody>
        </p:sp>
        <p:sp>
          <p:nvSpPr>
            <p:cNvPr id="33" name="Circle">
              <a:extLst>
                <a:ext uri="{FF2B5EF4-FFF2-40B4-BE49-F238E27FC236}">
                  <a16:creationId xmlns:a16="http://schemas.microsoft.com/office/drawing/2014/main" id="{5EF3ABC2-7427-4D15-048F-A88BF9CD6E68}"/>
                </a:ext>
              </a:extLst>
            </p:cNvPr>
            <p:cNvSpPr/>
            <p:nvPr/>
          </p:nvSpPr>
          <p:spPr>
            <a:xfrm>
              <a:off x="12815678" y="8910174"/>
              <a:ext cx="560887" cy="560890"/>
            </a:xfrm>
            <a:prstGeom prst="ellipse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dirty="0">
                <a:latin typeface="Arial Black" panose="020B0604020202020204" pitchFamily="34" charset="0"/>
                <a:cs typeface="Arial Black" panose="020B0604020202020204" pitchFamily="34" charset="0"/>
              </a:endParaRPr>
            </a:p>
          </p:txBody>
        </p:sp>
        <p:sp>
          <p:nvSpPr>
            <p:cNvPr id="34" name="Graphic 48">
              <a:extLst>
                <a:ext uri="{FF2B5EF4-FFF2-40B4-BE49-F238E27FC236}">
                  <a16:creationId xmlns:a16="http://schemas.microsoft.com/office/drawing/2014/main" id="{794A0553-8323-3554-DCD1-8A841CB45C8A}"/>
                </a:ext>
              </a:extLst>
            </p:cNvPr>
            <p:cNvSpPr/>
            <p:nvPr/>
          </p:nvSpPr>
          <p:spPr>
            <a:xfrm>
              <a:off x="12981531" y="9105754"/>
              <a:ext cx="254578" cy="1697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86" h="20985" extrusionOk="0">
                  <a:moveTo>
                    <a:pt x="10679" y="20063"/>
                  </a:moveTo>
                  <a:lnTo>
                    <a:pt x="20565" y="5375"/>
                  </a:lnTo>
                  <a:cubicBezTo>
                    <a:pt x="21393" y="4146"/>
                    <a:pt x="21393" y="2152"/>
                    <a:pt x="20565" y="923"/>
                  </a:cubicBezTo>
                  <a:cubicBezTo>
                    <a:pt x="19738" y="-307"/>
                    <a:pt x="18396" y="-307"/>
                    <a:pt x="17568" y="923"/>
                  </a:cubicBezTo>
                  <a:lnTo>
                    <a:pt x="9181" y="13386"/>
                  </a:lnTo>
                  <a:lnTo>
                    <a:pt x="3618" y="5119"/>
                  </a:lnTo>
                  <a:cubicBezTo>
                    <a:pt x="2790" y="3889"/>
                    <a:pt x="1448" y="3889"/>
                    <a:pt x="621" y="5119"/>
                  </a:cubicBezTo>
                  <a:cubicBezTo>
                    <a:pt x="-207" y="6349"/>
                    <a:pt x="-207" y="8342"/>
                    <a:pt x="621" y="9572"/>
                  </a:cubicBezTo>
                  <a:lnTo>
                    <a:pt x="7682" y="20063"/>
                  </a:lnTo>
                  <a:cubicBezTo>
                    <a:pt x="8509" y="21292"/>
                    <a:pt x="9851" y="21293"/>
                    <a:pt x="10678" y="20064"/>
                  </a:cubicBezTo>
                  <a:lnTo>
                    <a:pt x="10679" y="20063"/>
                  </a:lnTo>
                  <a:close/>
                </a:path>
              </a:pathLst>
            </a:custGeom>
            <a:solidFill>
              <a:schemeClr val="tx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dirty="0">
                <a:latin typeface="Arial Black" panose="020B0604020202020204" pitchFamily="34" charset="0"/>
                <a:cs typeface="Arial Black" panose="020B0604020202020204" pitchFamily="34" charset="0"/>
              </a:endParaRPr>
            </a:p>
          </p:txBody>
        </p:sp>
        <p:sp>
          <p:nvSpPr>
            <p:cNvPr id="35" name="Circle">
              <a:extLst>
                <a:ext uri="{FF2B5EF4-FFF2-40B4-BE49-F238E27FC236}">
                  <a16:creationId xmlns:a16="http://schemas.microsoft.com/office/drawing/2014/main" id="{47F26AD5-0C02-47DE-A6AD-B4AF20AD20F1}"/>
                </a:ext>
              </a:extLst>
            </p:cNvPr>
            <p:cNvSpPr/>
            <p:nvPr/>
          </p:nvSpPr>
          <p:spPr>
            <a:xfrm>
              <a:off x="12815678" y="10155139"/>
              <a:ext cx="560887" cy="560890"/>
            </a:xfrm>
            <a:prstGeom prst="ellipse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dirty="0">
                <a:latin typeface="Arial Black" panose="020B0604020202020204" pitchFamily="34" charset="0"/>
                <a:cs typeface="Arial Black" panose="020B0604020202020204" pitchFamily="34" charset="0"/>
              </a:endParaRPr>
            </a:p>
          </p:txBody>
        </p:sp>
        <p:sp>
          <p:nvSpPr>
            <p:cNvPr id="36" name="Graphic 48">
              <a:extLst>
                <a:ext uri="{FF2B5EF4-FFF2-40B4-BE49-F238E27FC236}">
                  <a16:creationId xmlns:a16="http://schemas.microsoft.com/office/drawing/2014/main" id="{D595B1E0-20C5-2AEB-5D5A-93CDDDF1C473}"/>
                </a:ext>
              </a:extLst>
            </p:cNvPr>
            <p:cNvSpPr/>
            <p:nvPr/>
          </p:nvSpPr>
          <p:spPr>
            <a:xfrm>
              <a:off x="12981531" y="10350719"/>
              <a:ext cx="254578" cy="1697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86" h="20985" extrusionOk="0">
                  <a:moveTo>
                    <a:pt x="10679" y="20063"/>
                  </a:moveTo>
                  <a:lnTo>
                    <a:pt x="20565" y="5375"/>
                  </a:lnTo>
                  <a:cubicBezTo>
                    <a:pt x="21393" y="4146"/>
                    <a:pt x="21393" y="2152"/>
                    <a:pt x="20565" y="923"/>
                  </a:cubicBezTo>
                  <a:cubicBezTo>
                    <a:pt x="19738" y="-307"/>
                    <a:pt x="18396" y="-307"/>
                    <a:pt x="17568" y="923"/>
                  </a:cubicBezTo>
                  <a:lnTo>
                    <a:pt x="9181" y="13386"/>
                  </a:lnTo>
                  <a:lnTo>
                    <a:pt x="3618" y="5119"/>
                  </a:lnTo>
                  <a:cubicBezTo>
                    <a:pt x="2790" y="3889"/>
                    <a:pt x="1448" y="3889"/>
                    <a:pt x="621" y="5119"/>
                  </a:cubicBezTo>
                  <a:cubicBezTo>
                    <a:pt x="-207" y="6349"/>
                    <a:pt x="-207" y="8342"/>
                    <a:pt x="621" y="9572"/>
                  </a:cubicBezTo>
                  <a:lnTo>
                    <a:pt x="7682" y="20063"/>
                  </a:lnTo>
                  <a:cubicBezTo>
                    <a:pt x="8509" y="21292"/>
                    <a:pt x="9851" y="21293"/>
                    <a:pt x="10678" y="20064"/>
                  </a:cubicBezTo>
                  <a:lnTo>
                    <a:pt x="10679" y="20063"/>
                  </a:lnTo>
                  <a:close/>
                </a:path>
              </a:pathLst>
            </a:custGeom>
            <a:solidFill>
              <a:schemeClr val="tx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dirty="0">
                <a:latin typeface="Arial Black" panose="020B0604020202020204" pitchFamily="34" charset="0"/>
                <a:cs typeface="Arial Black" panose="020B0604020202020204" pitchFamily="34" charset="0"/>
              </a:endParaRPr>
            </a:p>
          </p:txBody>
        </p:sp>
      </p:grpSp>
      <p:sp>
        <p:nvSpPr>
          <p:cNvPr id="37" name="Lorem ipsum dolor sit amet, consectetur adipiscing elit, sed do eiusmod tempor incididunt ut labore et dolore magna aliqua.">
            <a:extLst>
              <a:ext uri="{FF2B5EF4-FFF2-40B4-BE49-F238E27FC236}">
                <a16:creationId xmlns:a16="http://schemas.microsoft.com/office/drawing/2014/main" id="{7D2A3A33-41E8-B81C-C69A-B8BB6A4F944D}"/>
              </a:ext>
            </a:extLst>
          </p:cNvPr>
          <p:cNvSpPr/>
          <p:nvPr/>
        </p:nvSpPr>
        <p:spPr>
          <a:xfrm>
            <a:off x="19942532" y="7646487"/>
            <a:ext cx="8700873" cy="4719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numCol="1" anchor="t">
            <a:spAutoFit/>
          </a:bodyPr>
          <a:lstStyle>
            <a:lvl1pPr algn="l" defTabSz="457200">
              <a:lnSpc>
                <a:spcPct val="120000"/>
              </a:lnSpc>
              <a:defRPr sz="2200" b="0">
                <a:solidFill>
                  <a:srgbClr val="7F8189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marL="360">
              <a:lnSpc>
                <a:spcPct val="100000"/>
              </a:lnSpc>
              <a:spcBef>
                <a:spcPts val="1001"/>
              </a:spcBef>
              <a:buClr>
                <a:srgbClr val="E48312"/>
              </a:buClr>
              <a:buSzPct val="80000"/>
            </a:pPr>
            <a:r>
              <a:rPr lang="en-GB" sz="2400" spc="-1" dirty="0">
                <a:solidFill>
                  <a:srgbClr val="404040"/>
                </a:solidFill>
                <a:latin typeface="Trebuchet MS"/>
              </a:rPr>
              <a:t>K-Nearest Neighbours</a:t>
            </a:r>
            <a:endParaRPr lang="en-US" sz="2400" spc="-1" dirty="0">
              <a:solidFill>
                <a:srgbClr val="404040"/>
              </a:solidFill>
              <a:latin typeface="Trebuchet MS"/>
            </a:endParaRPr>
          </a:p>
        </p:txBody>
      </p:sp>
      <p:sp>
        <p:nvSpPr>
          <p:cNvPr id="38" name="Lorem ipsum dolor sit amet, consectetur adipiscing elit, sed do eiusmod tempor incididunt ut labore et dolore magna aliqua.">
            <a:extLst>
              <a:ext uri="{FF2B5EF4-FFF2-40B4-BE49-F238E27FC236}">
                <a16:creationId xmlns:a16="http://schemas.microsoft.com/office/drawing/2014/main" id="{722579C6-3036-A469-C0F6-B39A7124A63B}"/>
              </a:ext>
            </a:extLst>
          </p:cNvPr>
          <p:cNvSpPr/>
          <p:nvPr/>
        </p:nvSpPr>
        <p:spPr>
          <a:xfrm>
            <a:off x="19942531" y="8803559"/>
            <a:ext cx="8700873" cy="4719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numCol="1" anchor="t">
            <a:spAutoFit/>
          </a:bodyPr>
          <a:lstStyle>
            <a:lvl1pPr algn="l" defTabSz="457200">
              <a:lnSpc>
                <a:spcPct val="120000"/>
              </a:lnSpc>
              <a:defRPr sz="2200" b="0">
                <a:solidFill>
                  <a:srgbClr val="7F8189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marL="360">
              <a:lnSpc>
                <a:spcPct val="100000"/>
              </a:lnSpc>
              <a:spcBef>
                <a:spcPts val="1001"/>
              </a:spcBef>
              <a:buClr>
                <a:srgbClr val="E48312"/>
              </a:buClr>
              <a:buSzPct val="80000"/>
            </a:pPr>
            <a:r>
              <a:rPr lang="en-GB" sz="2400" spc="-1" dirty="0">
                <a:solidFill>
                  <a:srgbClr val="404040"/>
                </a:solidFill>
                <a:latin typeface="Trebuchet MS"/>
              </a:rPr>
              <a:t>K-Means Clustering</a:t>
            </a:r>
            <a:endParaRPr lang="en-US" sz="2400" spc="-1" dirty="0">
              <a:solidFill>
                <a:srgbClr val="404040"/>
              </a:solidFill>
              <a:latin typeface="Trebuchet MS"/>
            </a:endParaRPr>
          </a:p>
        </p:txBody>
      </p:sp>
      <p:sp>
        <p:nvSpPr>
          <p:cNvPr id="39" name="Lorem ipsum dolor sit amet, consectetur adipiscing elit, sed do eiusmod tempor incididunt ut labore et dolore magna aliqua.">
            <a:extLst>
              <a:ext uri="{FF2B5EF4-FFF2-40B4-BE49-F238E27FC236}">
                <a16:creationId xmlns:a16="http://schemas.microsoft.com/office/drawing/2014/main" id="{803A953E-75BF-3AAE-EA66-3B6B04FCCE37}"/>
              </a:ext>
            </a:extLst>
          </p:cNvPr>
          <p:cNvSpPr/>
          <p:nvPr/>
        </p:nvSpPr>
        <p:spPr>
          <a:xfrm>
            <a:off x="19942531" y="10094329"/>
            <a:ext cx="8700873" cy="4719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numCol="1" anchor="t">
            <a:spAutoFit/>
          </a:bodyPr>
          <a:lstStyle>
            <a:lvl1pPr algn="l" defTabSz="457200">
              <a:lnSpc>
                <a:spcPct val="120000"/>
              </a:lnSpc>
              <a:defRPr sz="2200" b="0">
                <a:solidFill>
                  <a:srgbClr val="7F8189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marL="360">
              <a:lnSpc>
                <a:spcPct val="100000"/>
              </a:lnSpc>
              <a:spcBef>
                <a:spcPts val="1001"/>
              </a:spcBef>
              <a:buClr>
                <a:srgbClr val="E48312"/>
              </a:buClr>
              <a:buSzPct val="80000"/>
            </a:pPr>
            <a:r>
              <a:rPr lang="en-GB" sz="2400" spc="-1" dirty="0">
                <a:solidFill>
                  <a:srgbClr val="404040"/>
                </a:solidFill>
                <a:latin typeface="Trebuchet MS"/>
              </a:rPr>
              <a:t>DBSCAN Clustering</a:t>
            </a:r>
            <a:endParaRPr lang="en-US" sz="2400" spc="-1" dirty="0">
              <a:solidFill>
                <a:srgbClr val="404040"/>
              </a:solidFill>
              <a:latin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30792870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40F5B8C-FA29-B04F-BA54-EC56F84AAE82}"/>
              </a:ext>
            </a:extLst>
          </p:cNvPr>
          <p:cNvGrpSpPr/>
          <p:nvPr/>
        </p:nvGrpSpPr>
        <p:grpSpPr>
          <a:xfrm>
            <a:off x="-910673" y="9178431"/>
            <a:ext cx="3972243" cy="3180358"/>
            <a:chOff x="-910673" y="9178431"/>
            <a:chExt cx="3972243" cy="3180358"/>
          </a:xfrm>
        </p:grpSpPr>
        <p:sp>
          <p:nvSpPr>
            <p:cNvPr id="4765" name="Rectangle"/>
            <p:cNvSpPr/>
            <p:nvPr/>
          </p:nvSpPr>
          <p:spPr>
            <a:xfrm>
              <a:off x="0" y="9321800"/>
              <a:ext cx="2420604" cy="2893621"/>
            </a:xfrm>
            <a:prstGeom prst="rect">
              <a:avLst/>
            </a:prstGeom>
            <a:solidFill>
              <a:schemeClr val="accent1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dirty="0">
                <a:latin typeface="Arial Black" panose="020B0604020202020204" pitchFamily="34" charset="0"/>
                <a:cs typeface="Arial Black" panose="020B0604020202020204" pitchFamily="34" charset="0"/>
              </a:endParaRPr>
            </a:p>
          </p:txBody>
        </p:sp>
        <p:sp>
          <p:nvSpPr>
            <p:cNvPr id="4766" name="01"/>
            <p:cNvSpPr txBox="1"/>
            <p:nvPr/>
          </p:nvSpPr>
          <p:spPr>
            <a:xfrm>
              <a:off x="-910673" y="9178431"/>
              <a:ext cx="3972243" cy="3180358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anchor="ctr">
              <a:spAutoFit/>
            </a:bodyPr>
            <a:lstStyle>
              <a:lvl1pPr algn="l">
                <a:defRPr sz="20000" b="0">
                  <a:solidFill>
                    <a:srgbClr val="F4E894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defRPr>
              </a:lvl1pPr>
            </a:lstStyle>
            <a:p>
              <a:r>
                <a:rPr lang="en-US" dirty="0">
                  <a:solidFill>
                    <a:schemeClr val="accent4"/>
                  </a:solidFill>
                </a:rPr>
                <a:t>04</a:t>
              </a:r>
              <a:endParaRPr dirty="0">
                <a:solidFill>
                  <a:schemeClr val="accent4"/>
                </a:solidFill>
              </a:endParaRPr>
            </a:p>
          </p:txBody>
        </p:sp>
      </p:grpSp>
      <p:sp>
        <p:nvSpPr>
          <p:cNvPr id="4767" name="Rectangle"/>
          <p:cNvSpPr/>
          <p:nvPr/>
        </p:nvSpPr>
        <p:spPr>
          <a:xfrm>
            <a:off x="11116457" y="9321800"/>
            <a:ext cx="13278609" cy="289362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dirty="0"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4764" name="Marketing Report"/>
          <p:cNvSpPr txBox="1"/>
          <p:nvPr/>
        </p:nvSpPr>
        <p:spPr>
          <a:xfrm>
            <a:off x="3061571" y="10101761"/>
            <a:ext cx="10095629" cy="13336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>
            <a:lvl1pPr algn="l">
              <a:defRPr sz="10000" b="0">
                <a:solidFill>
                  <a:srgbClr val="242423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r>
              <a:rPr lang="en-US" sz="8000" b="1" dirty="0">
                <a:solidFill>
                  <a:schemeClr val="tx1"/>
                </a:solidFill>
                <a:latin typeface="Montserrat ExtraBold" pitchFamily="2" charset="77"/>
              </a:rPr>
              <a:t>Linear Regression</a:t>
            </a:r>
            <a:endParaRPr sz="8000" b="1" dirty="0">
              <a:solidFill>
                <a:schemeClr val="tx1"/>
              </a:solidFill>
              <a:latin typeface="Montserrat ExtraBold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58724551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7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7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7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6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14</a:t>
            </a:fld>
            <a:endParaRPr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A99989A-CBCF-BB42-A98A-F9EF2319B77C}"/>
              </a:ext>
            </a:extLst>
          </p:cNvPr>
          <p:cNvGrpSpPr/>
          <p:nvPr/>
        </p:nvGrpSpPr>
        <p:grpSpPr>
          <a:xfrm>
            <a:off x="12750799" y="2832971"/>
            <a:ext cx="10266051" cy="3092366"/>
            <a:chOff x="12750800" y="2832971"/>
            <a:chExt cx="7573492" cy="3092366"/>
          </a:xfrm>
        </p:grpSpPr>
        <p:sp>
          <p:nvSpPr>
            <p:cNvPr id="129" name="Placeholder Demo Text"/>
            <p:cNvSpPr txBox="1"/>
            <p:nvPr/>
          </p:nvSpPr>
          <p:spPr>
            <a:xfrm>
              <a:off x="12750800" y="3360532"/>
              <a:ext cx="7573492" cy="256480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50800" tIns="50800" rIns="50800" bIns="50800">
              <a:spAutoFit/>
            </a:bodyPr>
            <a:lstStyle>
              <a:lvl1pPr algn="l">
                <a:defRPr sz="8000" b="0">
                  <a:solidFill>
                    <a:srgbClr val="242423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rPr lang="en-US" b="1" dirty="0">
                  <a:solidFill>
                    <a:schemeClr val="tx1"/>
                  </a:solidFill>
                  <a:latin typeface="Montserrat ExtraBold" pitchFamily="2" charset="77"/>
                </a:rPr>
                <a:t>Linear Regression</a:t>
              </a:r>
              <a:endParaRPr b="1" dirty="0">
                <a:solidFill>
                  <a:schemeClr val="tx1"/>
                </a:solidFill>
                <a:latin typeface="Montserrat ExtraBold" pitchFamily="2" charset="77"/>
              </a:endParaRPr>
            </a:p>
          </p:txBody>
        </p:sp>
        <p:grpSp>
          <p:nvGrpSpPr>
            <p:cNvPr id="132" name="Group"/>
            <p:cNvGrpSpPr/>
            <p:nvPr/>
          </p:nvGrpSpPr>
          <p:grpSpPr>
            <a:xfrm>
              <a:off x="12884899" y="2832971"/>
              <a:ext cx="3375660" cy="337336"/>
              <a:chOff x="24032" y="-38910"/>
              <a:chExt cx="3375659" cy="337335"/>
            </a:xfrm>
          </p:grpSpPr>
          <p:sp>
            <p:nvSpPr>
              <p:cNvPr id="130" name="Rectangle"/>
              <p:cNvSpPr/>
              <p:nvPr/>
            </p:nvSpPr>
            <p:spPr>
              <a:xfrm>
                <a:off x="24032" y="144271"/>
                <a:ext cx="3020645" cy="143977"/>
              </a:xfrm>
              <a:prstGeom prst="rect">
                <a:avLst/>
              </a:pr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3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 dirty="0">
                  <a:latin typeface="Arial Black" panose="020B0604020202020204" pitchFamily="34" charset="0"/>
                  <a:cs typeface="Arial Black" panose="020B0604020202020204" pitchFamily="34" charset="0"/>
                </a:endParaRPr>
              </a:p>
            </p:txBody>
          </p:sp>
          <p:sp>
            <p:nvSpPr>
              <p:cNvPr id="131" name="Subtitle Text"/>
              <p:cNvSpPr/>
              <p:nvPr/>
            </p:nvSpPr>
            <p:spPr>
              <a:xfrm>
                <a:off x="58365" y="-38910"/>
                <a:ext cx="3341326" cy="33733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t">
                <a:spAutoFit/>
              </a:bodyPr>
              <a:lstStyle>
                <a:lvl1pPr algn="l" defTabSz="457200">
                  <a:lnSpc>
                    <a:spcPct val="120000"/>
                  </a:lnSpc>
                  <a:defRPr sz="1400" cap="all" spc="1120">
                    <a:solidFill>
                      <a:srgbClr val="242423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</a:lstStyle>
              <a:p>
                <a:r>
                  <a:rPr lang="en-US" dirty="0">
                    <a:solidFill>
                      <a:schemeClr val="tx1"/>
                    </a:solidFill>
                  </a:rPr>
                  <a:t>ML </a:t>
                </a:r>
                <a:r>
                  <a:rPr lang="en-US" dirty="0" err="1">
                    <a:solidFill>
                      <a:schemeClr val="tx1"/>
                    </a:solidFill>
                  </a:rPr>
                  <a:t>WOrkshop</a:t>
                </a:r>
                <a:endParaRPr dirty="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22" name="Lorem ipsum dolor sit amet, consectetur adipiscing elit, sed do eiusmod tempor incididunt ut labore donec dolore magna.">
            <a:extLst>
              <a:ext uri="{FF2B5EF4-FFF2-40B4-BE49-F238E27FC236}">
                <a16:creationId xmlns:a16="http://schemas.microsoft.com/office/drawing/2014/main" id="{7D52C07E-2A2C-8053-5054-69F8E5D83791}"/>
              </a:ext>
            </a:extLst>
          </p:cNvPr>
          <p:cNvSpPr txBox="1"/>
          <p:nvPr/>
        </p:nvSpPr>
        <p:spPr>
          <a:xfrm>
            <a:off x="13728702" y="4894632"/>
            <a:ext cx="7631717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 defTabSz="457200">
              <a:lnSpc>
                <a:spcPct val="120000"/>
              </a:lnSpc>
              <a:defRPr sz="2200" b="0">
                <a:solidFill>
                  <a:srgbClr val="7F8189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marL="457560" lvl="1" indent="0" algn="l">
              <a:spcBef>
                <a:spcPts val="1001"/>
              </a:spcBef>
              <a:buClr>
                <a:srgbClr val="E48312"/>
              </a:buClr>
              <a:buSzPct val="80000"/>
            </a:pPr>
            <a:r>
              <a:rPr lang="en-US" sz="2800" b="0" spc="-1" dirty="0">
                <a:solidFill>
                  <a:srgbClr val="404040"/>
                </a:solidFill>
                <a:latin typeface="Trebuchet MS"/>
              </a:rPr>
              <a:t>Relationship between target and features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39D39C6-CB57-E604-6981-DC671091A69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pic>
        <p:nvPicPr>
          <p:cNvPr id="19" name="Picture 2">
            <a:extLst>
              <a:ext uri="{FF2B5EF4-FFF2-40B4-BE49-F238E27FC236}">
                <a16:creationId xmlns:a16="http://schemas.microsoft.com/office/drawing/2014/main" id="{057757AB-47A5-67CD-B520-4A4EB4C60BBB}"/>
              </a:ext>
            </a:extLst>
          </p:cNvPr>
          <p:cNvPicPr/>
          <p:nvPr/>
        </p:nvPicPr>
        <p:blipFill>
          <a:blip r:embed="rId2"/>
          <a:srcRect l="2127"/>
          <a:stretch/>
        </p:blipFill>
        <p:spPr>
          <a:xfrm>
            <a:off x="3747920" y="2832971"/>
            <a:ext cx="7148680" cy="5052620"/>
          </a:xfrm>
          <a:prstGeom prst="rect">
            <a:avLst/>
          </a:prstGeom>
          <a:ln>
            <a:noFill/>
          </a:ln>
        </p:spPr>
      </p:pic>
      <p:pic>
        <p:nvPicPr>
          <p:cNvPr id="20" name="Picture 4">
            <a:extLst>
              <a:ext uri="{FF2B5EF4-FFF2-40B4-BE49-F238E27FC236}">
                <a16:creationId xmlns:a16="http://schemas.microsoft.com/office/drawing/2014/main" id="{B7D20D5C-50C8-84C8-76D3-1F0E3769B0B0}"/>
              </a:ext>
            </a:extLst>
          </p:cNvPr>
          <p:cNvPicPr/>
          <p:nvPr/>
        </p:nvPicPr>
        <p:blipFill>
          <a:blip r:embed="rId3"/>
          <a:srcRect l="6307" r="5453"/>
          <a:stretch/>
        </p:blipFill>
        <p:spPr>
          <a:xfrm>
            <a:off x="4001920" y="8362846"/>
            <a:ext cx="6640680" cy="5040365"/>
          </a:xfrm>
          <a:prstGeom prst="rect">
            <a:avLst/>
          </a:prstGeom>
          <a:ln>
            <a:noFill/>
          </a:ln>
        </p:spPr>
      </p:pic>
      <p:pic>
        <p:nvPicPr>
          <p:cNvPr id="21" name="Picture 6">
            <a:extLst>
              <a:ext uri="{FF2B5EF4-FFF2-40B4-BE49-F238E27FC236}">
                <a16:creationId xmlns:a16="http://schemas.microsoft.com/office/drawing/2014/main" id="{A77E3537-BCBD-B498-2C50-4EE22F2CF95C}"/>
              </a:ext>
            </a:extLst>
          </p:cNvPr>
          <p:cNvPicPr/>
          <p:nvPr/>
        </p:nvPicPr>
        <p:blipFill>
          <a:blip r:embed="rId4"/>
          <a:srcRect l="3921" t="675" r="7838" b="881"/>
          <a:stretch/>
        </p:blipFill>
        <p:spPr>
          <a:xfrm>
            <a:off x="11348494" y="8362845"/>
            <a:ext cx="6939505" cy="5013759"/>
          </a:xfrm>
          <a:prstGeom prst="rect">
            <a:avLst/>
          </a:prstGeom>
          <a:ln>
            <a:noFill/>
          </a:ln>
        </p:spPr>
      </p:pic>
      <p:sp>
        <p:nvSpPr>
          <p:cNvPr id="24" name="Lorem ipsum dolor sit amet, consectetur adipiscing elit, sed do eiusmod tempor incididunt ut labore donec dolore magna.">
            <a:extLst>
              <a:ext uri="{FF2B5EF4-FFF2-40B4-BE49-F238E27FC236}">
                <a16:creationId xmlns:a16="http://schemas.microsoft.com/office/drawing/2014/main" id="{30F25D25-9DC6-B194-29C2-76BD77D6B52B}"/>
              </a:ext>
            </a:extLst>
          </p:cNvPr>
          <p:cNvSpPr txBox="1"/>
          <p:nvPr/>
        </p:nvSpPr>
        <p:spPr>
          <a:xfrm>
            <a:off x="13728702" y="5848822"/>
            <a:ext cx="7631717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 defTabSz="457200">
              <a:lnSpc>
                <a:spcPct val="120000"/>
              </a:lnSpc>
              <a:defRPr sz="2200" b="0">
                <a:solidFill>
                  <a:srgbClr val="7F8189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marL="457560" lvl="1" indent="0" algn="l">
              <a:spcBef>
                <a:spcPts val="1001"/>
              </a:spcBef>
              <a:buClr>
                <a:srgbClr val="E48312"/>
              </a:buClr>
              <a:buSzPct val="80000"/>
            </a:pPr>
            <a:r>
              <a:rPr lang="en-US" sz="2800" b="0" spc="-1" dirty="0">
                <a:solidFill>
                  <a:srgbClr val="404040"/>
                </a:solidFill>
                <a:latin typeface="Trebuchet MS"/>
              </a:rPr>
              <a:t>Which line best fits the data?</a:t>
            </a:r>
          </a:p>
        </p:txBody>
      </p:sp>
    </p:spTree>
    <p:extLst>
      <p:ext uri="{BB962C8B-B14F-4D97-AF65-F5344CB8AC3E}">
        <p14:creationId xmlns:p14="http://schemas.microsoft.com/office/powerpoint/2010/main" val="215222491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15</a:t>
            </a:fld>
            <a:endParaRPr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A99989A-CBCF-BB42-A98A-F9EF2319B77C}"/>
              </a:ext>
            </a:extLst>
          </p:cNvPr>
          <p:cNvGrpSpPr/>
          <p:nvPr/>
        </p:nvGrpSpPr>
        <p:grpSpPr>
          <a:xfrm>
            <a:off x="2310684" y="2590485"/>
            <a:ext cx="10266051" cy="3092366"/>
            <a:chOff x="12750800" y="2832971"/>
            <a:chExt cx="7573492" cy="3092366"/>
          </a:xfrm>
        </p:grpSpPr>
        <p:sp>
          <p:nvSpPr>
            <p:cNvPr id="129" name="Placeholder Demo Text"/>
            <p:cNvSpPr txBox="1"/>
            <p:nvPr/>
          </p:nvSpPr>
          <p:spPr>
            <a:xfrm>
              <a:off x="12750800" y="3360532"/>
              <a:ext cx="7573492" cy="256480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50800" tIns="50800" rIns="50800" bIns="50800">
              <a:spAutoFit/>
            </a:bodyPr>
            <a:lstStyle>
              <a:lvl1pPr algn="l">
                <a:defRPr sz="8000" b="0">
                  <a:solidFill>
                    <a:srgbClr val="242423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rPr lang="en-US" b="1" dirty="0">
                  <a:solidFill>
                    <a:schemeClr val="tx1"/>
                  </a:solidFill>
                  <a:latin typeface="Montserrat ExtraBold" pitchFamily="2" charset="77"/>
                </a:rPr>
                <a:t>Linear Regression</a:t>
              </a:r>
              <a:endParaRPr b="1" dirty="0">
                <a:solidFill>
                  <a:schemeClr val="tx1"/>
                </a:solidFill>
                <a:latin typeface="Montserrat ExtraBold" pitchFamily="2" charset="77"/>
              </a:endParaRPr>
            </a:p>
          </p:txBody>
        </p:sp>
        <p:grpSp>
          <p:nvGrpSpPr>
            <p:cNvPr id="132" name="Group"/>
            <p:cNvGrpSpPr/>
            <p:nvPr/>
          </p:nvGrpSpPr>
          <p:grpSpPr>
            <a:xfrm>
              <a:off x="12884899" y="2832971"/>
              <a:ext cx="3375660" cy="337336"/>
              <a:chOff x="24032" y="-38910"/>
              <a:chExt cx="3375659" cy="337335"/>
            </a:xfrm>
          </p:grpSpPr>
          <p:sp>
            <p:nvSpPr>
              <p:cNvPr id="130" name="Rectangle"/>
              <p:cNvSpPr/>
              <p:nvPr/>
            </p:nvSpPr>
            <p:spPr>
              <a:xfrm>
                <a:off x="24032" y="144271"/>
                <a:ext cx="3020645" cy="143977"/>
              </a:xfrm>
              <a:prstGeom prst="rect">
                <a:avLst/>
              </a:pr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3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 dirty="0">
                  <a:latin typeface="Arial Black" panose="020B0604020202020204" pitchFamily="34" charset="0"/>
                  <a:cs typeface="Arial Black" panose="020B0604020202020204" pitchFamily="34" charset="0"/>
                </a:endParaRPr>
              </a:p>
            </p:txBody>
          </p:sp>
          <p:sp>
            <p:nvSpPr>
              <p:cNvPr id="131" name="Subtitle Text"/>
              <p:cNvSpPr/>
              <p:nvPr/>
            </p:nvSpPr>
            <p:spPr>
              <a:xfrm>
                <a:off x="58365" y="-38910"/>
                <a:ext cx="3341326" cy="33733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t">
                <a:spAutoFit/>
              </a:bodyPr>
              <a:lstStyle>
                <a:lvl1pPr algn="l" defTabSz="457200">
                  <a:lnSpc>
                    <a:spcPct val="120000"/>
                  </a:lnSpc>
                  <a:defRPr sz="1400" cap="all" spc="1120">
                    <a:solidFill>
                      <a:srgbClr val="242423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</a:lstStyle>
              <a:p>
                <a:r>
                  <a:rPr lang="en-US" dirty="0">
                    <a:solidFill>
                      <a:schemeClr val="tx1"/>
                    </a:solidFill>
                  </a:rPr>
                  <a:t>ML </a:t>
                </a:r>
                <a:r>
                  <a:rPr lang="en-US" dirty="0" err="1">
                    <a:solidFill>
                      <a:schemeClr val="tx1"/>
                    </a:solidFill>
                  </a:rPr>
                  <a:t>WOrkshop</a:t>
                </a:r>
                <a:endParaRPr dirty="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14" name="TextShape 2">
            <a:extLst>
              <a:ext uri="{FF2B5EF4-FFF2-40B4-BE49-F238E27FC236}">
                <a16:creationId xmlns:a16="http://schemas.microsoft.com/office/drawing/2014/main" id="{AA0CF14D-2811-810C-ED86-D7428667C54D}"/>
              </a:ext>
            </a:extLst>
          </p:cNvPr>
          <p:cNvSpPr txBox="1"/>
          <p:nvPr/>
        </p:nvSpPr>
        <p:spPr>
          <a:xfrm>
            <a:off x="5142663" y="5061782"/>
            <a:ext cx="14868143" cy="5942736"/>
          </a:xfrm>
          <a:prstGeom prst="rect">
            <a:avLst/>
          </a:prstGeom>
          <a:noFill/>
          <a:ln>
            <a:noFill/>
          </a:ln>
        </p:spPr>
        <p:txBody>
          <a:bodyPr>
            <a:normAutofit fontScale="95000"/>
          </a:bodyPr>
          <a:lstStyle/>
          <a:p>
            <a:pPr algn="ctr">
              <a:lnSpc>
                <a:spcPct val="10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US" sz="5400" b="0" strike="noStrike" spc="-1" dirty="0">
                <a:solidFill>
                  <a:srgbClr val="404040"/>
                </a:solidFill>
                <a:latin typeface="Trebuchet MS"/>
              </a:rPr>
              <a:t>y = </a:t>
            </a:r>
            <a:r>
              <a:rPr lang="en-US" sz="5400" b="0" strike="noStrike" spc="-1" dirty="0" err="1">
                <a:solidFill>
                  <a:srgbClr val="404040"/>
                </a:solidFill>
                <a:latin typeface="Trebuchet MS"/>
              </a:rPr>
              <a:t>wx</a:t>
            </a:r>
            <a:r>
              <a:rPr lang="en-US" sz="5400" b="0" strike="noStrike" spc="-1" dirty="0">
                <a:solidFill>
                  <a:srgbClr val="404040"/>
                </a:solidFill>
                <a:latin typeface="Trebuchet MS"/>
              </a:rPr>
              <a:t> + w</a:t>
            </a:r>
            <a:r>
              <a:rPr lang="en-US" sz="5400" b="0" strike="noStrike" spc="-1" baseline="-25000" dirty="0">
                <a:solidFill>
                  <a:srgbClr val="404040"/>
                </a:solidFill>
                <a:latin typeface="Trebuchet MS"/>
              </a:rPr>
              <a:t>0</a:t>
            </a:r>
          </a:p>
          <a:p>
            <a:pPr algn="ctr">
              <a:lnSpc>
                <a:spcPct val="10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US" sz="5400" b="0" strike="noStrike" spc="-1" dirty="0">
                <a:solidFill>
                  <a:srgbClr val="404040"/>
                </a:solidFill>
                <a:latin typeface="Trebuchet MS"/>
              </a:rPr>
              <a:t>y -&gt; target</a:t>
            </a:r>
          </a:p>
          <a:p>
            <a:pPr algn="ctr">
              <a:lnSpc>
                <a:spcPct val="10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US" sz="5400" b="0" strike="noStrike" spc="-1" dirty="0">
                <a:solidFill>
                  <a:srgbClr val="404040"/>
                </a:solidFill>
                <a:latin typeface="Trebuchet MS"/>
              </a:rPr>
              <a:t>x -&gt; feature</a:t>
            </a:r>
          </a:p>
          <a:p>
            <a:pPr algn="ctr">
              <a:lnSpc>
                <a:spcPct val="10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US" sz="5400" b="0" strike="noStrike" spc="-1" dirty="0">
                <a:solidFill>
                  <a:srgbClr val="404040"/>
                </a:solidFill>
                <a:latin typeface="Trebuchet MS"/>
              </a:rPr>
              <a:t>w -&gt; weight</a:t>
            </a:r>
          </a:p>
          <a:p>
            <a:pPr algn="ctr">
              <a:lnSpc>
                <a:spcPct val="10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US" sz="5400" b="0" strike="noStrike" spc="-1" dirty="0">
                <a:solidFill>
                  <a:srgbClr val="404040"/>
                </a:solidFill>
                <a:latin typeface="Trebuchet MS"/>
              </a:rPr>
              <a:t>y = f(x</a:t>
            </a:r>
            <a:r>
              <a:rPr lang="en-US" sz="5400" b="0" strike="noStrike" spc="-1" baseline="-25000" dirty="0">
                <a:solidFill>
                  <a:srgbClr val="404040"/>
                </a:solidFill>
                <a:latin typeface="Trebuchet MS"/>
              </a:rPr>
              <a:t>1</a:t>
            </a:r>
            <a:r>
              <a:rPr lang="en-US" sz="5400" b="0" strike="noStrike" spc="-1" dirty="0">
                <a:solidFill>
                  <a:srgbClr val="404040"/>
                </a:solidFill>
                <a:latin typeface="Trebuchet MS"/>
              </a:rPr>
              <a:t>, x</a:t>
            </a:r>
            <a:r>
              <a:rPr lang="en-US" sz="5400" b="0" strike="noStrike" spc="-1" baseline="-25000" dirty="0">
                <a:solidFill>
                  <a:srgbClr val="404040"/>
                </a:solidFill>
                <a:latin typeface="Trebuchet MS"/>
              </a:rPr>
              <a:t>2</a:t>
            </a:r>
            <a:r>
              <a:rPr lang="en-US" sz="5400" b="0" strike="noStrike" spc="-1" dirty="0">
                <a:solidFill>
                  <a:srgbClr val="404040"/>
                </a:solidFill>
                <a:latin typeface="Trebuchet MS"/>
              </a:rPr>
              <a:t>, x</a:t>
            </a:r>
            <a:r>
              <a:rPr lang="en-US" sz="5400" b="0" strike="noStrike" spc="-1" baseline="-25000" dirty="0">
                <a:solidFill>
                  <a:srgbClr val="404040"/>
                </a:solidFill>
                <a:latin typeface="Trebuchet MS"/>
              </a:rPr>
              <a:t>3</a:t>
            </a:r>
            <a:r>
              <a:rPr lang="en-US" sz="5400" b="0" strike="noStrike" spc="-1" dirty="0">
                <a:solidFill>
                  <a:srgbClr val="404040"/>
                </a:solidFill>
                <a:latin typeface="Trebuchet MS"/>
              </a:rPr>
              <a:t>, x</a:t>
            </a:r>
            <a:r>
              <a:rPr lang="en-US" sz="5400" b="0" strike="noStrike" spc="-1" baseline="-25000" dirty="0">
                <a:solidFill>
                  <a:srgbClr val="404040"/>
                </a:solidFill>
                <a:latin typeface="Trebuchet MS"/>
              </a:rPr>
              <a:t>4 </a:t>
            </a:r>
            <a:r>
              <a:rPr lang="en-US" sz="5400" b="0" strike="noStrike" spc="-1" dirty="0">
                <a:solidFill>
                  <a:srgbClr val="404040"/>
                </a:solidFill>
                <a:latin typeface="Trebuchet MS"/>
              </a:rPr>
              <a:t>,…, </a:t>
            </a:r>
            <a:r>
              <a:rPr lang="en-US" sz="5400" b="0" strike="noStrike" spc="-1" dirty="0" err="1">
                <a:solidFill>
                  <a:srgbClr val="404040"/>
                </a:solidFill>
                <a:latin typeface="Trebuchet MS"/>
              </a:rPr>
              <a:t>x</a:t>
            </a:r>
            <a:r>
              <a:rPr lang="en-US" sz="5400" b="0" strike="noStrike" spc="-1" baseline="-25000" dirty="0" err="1">
                <a:solidFill>
                  <a:srgbClr val="404040"/>
                </a:solidFill>
                <a:latin typeface="Trebuchet MS"/>
              </a:rPr>
              <a:t>n</a:t>
            </a:r>
            <a:r>
              <a:rPr lang="en-US" sz="5400" b="0" strike="noStrike" spc="-1" dirty="0">
                <a:solidFill>
                  <a:srgbClr val="404040"/>
                </a:solidFill>
                <a:latin typeface="Trebuchet MS"/>
              </a:rPr>
              <a:t>)</a:t>
            </a:r>
          </a:p>
          <a:p>
            <a:pPr algn="ctr">
              <a:lnSpc>
                <a:spcPct val="10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US" sz="5400" b="0" strike="noStrike" spc="-1" dirty="0" err="1">
                <a:solidFill>
                  <a:srgbClr val="404040"/>
                </a:solidFill>
                <a:latin typeface="Trebuchet MS"/>
              </a:rPr>
              <a:t>y</a:t>
            </a:r>
            <a:r>
              <a:rPr lang="en-US" sz="5400" b="0" strike="noStrike" spc="-1" baseline="-25000" dirty="0" err="1">
                <a:solidFill>
                  <a:srgbClr val="404040"/>
                </a:solidFill>
                <a:latin typeface="Trebuchet MS"/>
              </a:rPr>
              <a:t>k</a:t>
            </a:r>
            <a:r>
              <a:rPr lang="en-US" sz="5400" b="0" strike="noStrike" spc="-1" dirty="0">
                <a:solidFill>
                  <a:srgbClr val="404040"/>
                </a:solidFill>
                <a:latin typeface="Trebuchet MS"/>
              </a:rPr>
              <a:t> = w</a:t>
            </a:r>
            <a:r>
              <a:rPr lang="en-US" sz="5400" b="0" strike="noStrike" spc="-1" baseline="-25000" dirty="0">
                <a:solidFill>
                  <a:srgbClr val="404040"/>
                </a:solidFill>
                <a:latin typeface="Trebuchet MS"/>
              </a:rPr>
              <a:t>1</a:t>
            </a:r>
            <a:r>
              <a:rPr lang="en-US" sz="5400" b="0" strike="noStrike" spc="-1" dirty="0">
                <a:solidFill>
                  <a:srgbClr val="404040"/>
                </a:solidFill>
                <a:latin typeface="Trebuchet MS"/>
              </a:rPr>
              <a:t>x</a:t>
            </a:r>
            <a:r>
              <a:rPr lang="en-US" sz="5400" b="0" strike="noStrike" spc="-1" baseline="-25000" dirty="0">
                <a:solidFill>
                  <a:srgbClr val="404040"/>
                </a:solidFill>
                <a:latin typeface="Trebuchet MS"/>
              </a:rPr>
              <a:t>1k</a:t>
            </a:r>
            <a:r>
              <a:rPr lang="en-US" sz="5400" b="0" strike="noStrike" spc="-1" dirty="0">
                <a:solidFill>
                  <a:srgbClr val="404040"/>
                </a:solidFill>
                <a:latin typeface="Trebuchet MS"/>
              </a:rPr>
              <a:t> +w</a:t>
            </a:r>
            <a:r>
              <a:rPr lang="en-US" sz="5400" b="0" strike="noStrike" spc="-1" baseline="-25000" dirty="0">
                <a:solidFill>
                  <a:srgbClr val="404040"/>
                </a:solidFill>
                <a:latin typeface="Trebuchet MS"/>
              </a:rPr>
              <a:t>2</a:t>
            </a:r>
            <a:r>
              <a:rPr lang="en-US" sz="5400" b="0" strike="noStrike" spc="-1" dirty="0">
                <a:solidFill>
                  <a:srgbClr val="404040"/>
                </a:solidFill>
                <a:latin typeface="Trebuchet MS"/>
              </a:rPr>
              <a:t>x</a:t>
            </a:r>
            <a:r>
              <a:rPr lang="en-US" sz="5400" b="0" strike="noStrike" spc="-1" baseline="-25000" dirty="0">
                <a:solidFill>
                  <a:srgbClr val="404040"/>
                </a:solidFill>
                <a:latin typeface="Trebuchet MS"/>
              </a:rPr>
              <a:t>2k</a:t>
            </a:r>
            <a:r>
              <a:rPr lang="en-US" sz="5400" b="0" strike="noStrike" spc="-1" dirty="0">
                <a:solidFill>
                  <a:srgbClr val="404040"/>
                </a:solidFill>
                <a:latin typeface="Trebuchet MS"/>
              </a:rPr>
              <a:t> + w</a:t>
            </a:r>
            <a:r>
              <a:rPr lang="en-US" sz="5400" b="0" strike="noStrike" spc="-1" baseline="-25000" dirty="0">
                <a:solidFill>
                  <a:srgbClr val="404040"/>
                </a:solidFill>
                <a:latin typeface="Trebuchet MS"/>
              </a:rPr>
              <a:t>3</a:t>
            </a:r>
            <a:r>
              <a:rPr lang="en-US" sz="5400" b="0" strike="noStrike" spc="-1" dirty="0">
                <a:solidFill>
                  <a:srgbClr val="404040"/>
                </a:solidFill>
                <a:latin typeface="Trebuchet MS"/>
              </a:rPr>
              <a:t>x</a:t>
            </a:r>
            <a:r>
              <a:rPr lang="en-US" sz="5400" b="0" strike="noStrike" spc="-1" baseline="-25000" dirty="0">
                <a:solidFill>
                  <a:srgbClr val="404040"/>
                </a:solidFill>
                <a:latin typeface="Trebuchet MS"/>
              </a:rPr>
              <a:t>3k</a:t>
            </a:r>
            <a:r>
              <a:rPr lang="en-US" sz="5400" b="0" strike="noStrike" spc="-1" dirty="0">
                <a:solidFill>
                  <a:srgbClr val="404040"/>
                </a:solidFill>
                <a:latin typeface="Trebuchet MS"/>
              </a:rPr>
              <a:t> + w</a:t>
            </a:r>
            <a:r>
              <a:rPr lang="en-US" sz="5400" b="0" strike="noStrike" spc="-1" baseline="-25000" dirty="0">
                <a:solidFill>
                  <a:srgbClr val="404040"/>
                </a:solidFill>
                <a:latin typeface="Trebuchet MS"/>
              </a:rPr>
              <a:t>4</a:t>
            </a:r>
            <a:r>
              <a:rPr lang="en-US" sz="5400" b="0" strike="noStrike" spc="-1" dirty="0">
                <a:solidFill>
                  <a:srgbClr val="404040"/>
                </a:solidFill>
                <a:latin typeface="Trebuchet MS"/>
              </a:rPr>
              <a:t>x</a:t>
            </a:r>
            <a:r>
              <a:rPr lang="en-US" sz="5400" b="0" strike="noStrike" spc="-1" baseline="-25000" dirty="0">
                <a:solidFill>
                  <a:srgbClr val="404040"/>
                </a:solidFill>
                <a:latin typeface="Trebuchet MS"/>
              </a:rPr>
              <a:t>4k </a:t>
            </a:r>
            <a:r>
              <a:rPr lang="en-US" sz="5400" b="0" strike="noStrike" spc="-1" dirty="0">
                <a:solidFill>
                  <a:srgbClr val="404040"/>
                </a:solidFill>
                <a:latin typeface="Trebuchet MS"/>
              </a:rPr>
              <a:t>+…+ </a:t>
            </a:r>
            <a:r>
              <a:rPr lang="en-US" sz="5400" b="0" strike="noStrike" spc="-1" dirty="0" err="1">
                <a:solidFill>
                  <a:srgbClr val="404040"/>
                </a:solidFill>
                <a:latin typeface="Trebuchet MS"/>
              </a:rPr>
              <a:t>w</a:t>
            </a:r>
            <a:r>
              <a:rPr lang="en-US" sz="5400" b="0" strike="noStrike" spc="-1" baseline="-25000" dirty="0" err="1">
                <a:solidFill>
                  <a:srgbClr val="404040"/>
                </a:solidFill>
                <a:latin typeface="Trebuchet MS"/>
              </a:rPr>
              <a:t>n</a:t>
            </a:r>
            <a:r>
              <a:rPr lang="en-US" sz="5400" b="0" strike="noStrike" spc="-1" dirty="0" err="1">
                <a:solidFill>
                  <a:srgbClr val="404040"/>
                </a:solidFill>
                <a:latin typeface="Trebuchet MS"/>
              </a:rPr>
              <a:t>x</a:t>
            </a:r>
            <a:r>
              <a:rPr lang="en-US" sz="5400" b="0" strike="noStrike" spc="-1" baseline="-25000" dirty="0" err="1">
                <a:solidFill>
                  <a:srgbClr val="404040"/>
                </a:solidFill>
                <a:latin typeface="Trebuchet MS"/>
              </a:rPr>
              <a:t>nk</a:t>
            </a:r>
            <a:r>
              <a:rPr lang="en-US" sz="5400" b="0" strike="noStrike" spc="-1" baseline="-25000" dirty="0">
                <a:solidFill>
                  <a:srgbClr val="404040"/>
                </a:solidFill>
                <a:latin typeface="Trebuchet MS"/>
              </a:rPr>
              <a:t> </a:t>
            </a:r>
            <a:r>
              <a:rPr lang="en-US" sz="5400" b="0" strike="noStrike" spc="-1" dirty="0">
                <a:solidFill>
                  <a:srgbClr val="404040"/>
                </a:solidFill>
                <a:latin typeface="Trebuchet MS"/>
              </a:rPr>
              <a:t>+ w</a:t>
            </a:r>
            <a:r>
              <a:rPr lang="en-US" sz="5400" b="0" strike="noStrike" spc="-1" baseline="-25000" dirty="0">
                <a:solidFill>
                  <a:srgbClr val="404040"/>
                </a:solidFill>
                <a:latin typeface="Trebuchet MS"/>
              </a:rPr>
              <a:t>0</a:t>
            </a:r>
            <a:endParaRPr lang="en-US" sz="5400" b="0" strike="noStrike" spc="-1" dirty="0">
              <a:solidFill>
                <a:srgbClr val="404040"/>
              </a:solidFill>
              <a:latin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81601034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16</a:t>
            </a:fld>
            <a:endParaRPr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A99989A-CBCF-BB42-A98A-F9EF2319B77C}"/>
              </a:ext>
            </a:extLst>
          </p:cNvPr>
          <p:cNvGrpSpPr/>
          <p:nvPr/>
        </p:nvGrpSpPr>
        <p:grpSpPr>
          <a:xfrm>
            <a:off x="12750799" y="2832971"/>
            <a:ext cx="10266051" cy="3092366"/>
            <a:chOff x="12750800" y="2832971"/>
            <a:chExt cx="7573492" cy="3092366"/>
          </a:xfrm>
        </p:grpSpPr>
        <p:sp>
          <p:nvSpPr>
            <p:cNvPr id="129" name="Placeholder Demo Text"/>
            <p:cNvSpPr txBox="1"/>
            <p:nvPr/>
          </p:nvSpPr>
          <p:spPr>
            <a:xfrm>
              <a:off x="12750800" y="3360532"/>
              <a:ext cx="7573492" cy="256480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50800" tIns="50800" rIns="50800" bIns="50800">
              <a:spAutoFit/>
            </a:bodyPr>
            <a:lstStyle>
              <a:lvl1pPr algn="l">
                <a:defRPr sz="8000" b="0">
                  <a:solidFill>
                    <a:srgbClr val="242423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rPr lang="en-US" b="1" dirty="0">
                  <a:solidFill>
                    <a:schemeClr val="tx1"/>
                  </a:solidFill>
                  <a:latin typeface="Montserrat ExtraBold" pitchFamily="2" charset="77"/>
                </a:rPr>
                <a:t>Linear Regression</a:t>
              </a:r>
              <a:endParaRPr b="1" dirty="0">
                <a:solidFill>
                  <a:schemeClr val="tx1"/>
                </a:solidFill>
                <a:latin typeface="Montserrat ExtraBold" pitchFamily="2" charset="77"/>
              </a:endParaRPr>
            </a:p>
          </p:txBody>
        </p:sp>
        <p:grpSp>
          <p:nvGrpSpPr>
            <p:cNvPr id="132" name="Group"/>
            <p:cNvGrpSpPr/>
            <p:nvPr/>
          </p:nvGrpSpPr>
          <p:grpSpPr>
            <a:xfrm>
              <a:off x="12884899" y="2832971"/>
              <a:ext cx="3375660" cy="337336"/>
              <a:chOff x="24032" y="-38910"/>
              <a:chExt cx="3375659" cy="337335"/>
            </a:xfrm>
          </p:grpSpPr>
          <p:sp>
            <p:nvSpPr>
              <p:cNvPr id="130" name="Rectangle"/>
              <p:cNvSpPr/>
              <p:nvPr/>
            </p:nvSpPr>
            <p:spPr>
              <a:xfrm>
                <a:off x="24032" y="144271"/>
                <a:ext cx="3020645" cy="143977"/>
              </a:xfrm>
              <a:prstGeom prst="rect">
                <a:avLst/>
              </a:pr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3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 dirty="0">
                  <a:latin typeface="Arial Black" panose="020B0604020202020204" pitchFamily="34" charset="0"/>
                  <a:cs typeface="Arial Black" panose="020B0604020202020204" pitchFamily="34" charset="0"/>
                </a:endParaRPr>
              </a:p>
            </p:txBody>
          </p:sp>
          <p:sp>
            <p:nvSpPr>
              <p:cNvPr id="131" name="Subtitle Text"/>
              <p:cNvSpPr/>
              <p:nvPr/>
            </p:nvSpPr>
            <p:spPr>
              <a:xfrm>
                <a:off x="58365" y="-38910"/>
                <a:ext cx="3341326" cy="33733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t">
                <a:spAutoFit/>
              </a:bodyPr>
              <a:lstStyle>
                <a:lvl1pPr algn="l" defTabSz="457200">
                  <a:lnSpc>
                    <a:spcPct val="120000"/>
                  </a:lnSpc>
                  <a:defRPr sz="1400" cap="all" spc="1120">
                    <a:solidFill>
                      <a:srgbClr val="242423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</a:lstStyle>
              <a:p>
                <a:r>
                  <a:rPr lang="en-US" dirty="0">
                    <a:solidFill>
                      <a:schemeClr val="tx1"/>
                    </a:solidFill>
                  </a:rPr>
                  <a:t>ML </a:t>
                </a:r>
                <a:r>
                  <a:rPr lang="en-US" dirty="0" err="1">
                    <a:solidFill>
                      <a:schemeClr val="tx1"/>
                    </a:solidFill>
                  </a:rPr>
                  <a:t>WOrkshop</a:t>
                </a:r>
                <a:endParaRPr dirty="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39D39C6-CB57-E604-6981-DC671091A69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pic>
        <p:nvPicPr>
          <p:cNvPr id="14" name="Picture 2" descr="The complete beginner's guide to machine learning: simple ...">
            <a:extLst>
              <a:ext uri="{FF2B5EF4-FFF2-40B4-BE49-F238E27FC236}">
                <a16:creationId xmlns:a16="http://schemas.microsoft.com/office/drawing/2014/main" id="{B83F7A62-6324-909E-05B5-77E75FFF7BBA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1236591" y="3001638"/>
            <a:ext cx="8395259" cy="6218561"/>
          </a:xfrm>
          <a:prstGeom prst="rect">
            <a:avLst/>
          </a:prstGeom>
          <a:ln>
            <a:noFill/>
          </a:ln>
        </p:spPr>
      </p:pic>
      <p:sp>
        <p:nvSpPr>
          <p:cNvPr id="15" name="TextShape 2">
            <a:extLst>
              <a:ext uri="{FF2B5EF4-FFF2-40B4-BE49-F238E27FC236}">
                <a16:creationId xmlns:a16="http://schemas.microsoft.com/office/drawing/2014/main" id="{DE360CA5-C8C3-1FBA-2B45-C8C19FD56045}"/>
              </a:ext>
            </a:extLst>
          </p:cNvPr>
          <p:cNvSpPr txBox="1"/>
          <p:nvPr/>
        </p:nvSpPr>
        <p:spPr>
          <a:xfrm>
            <a:off x="12932573" y="5372295"/>
            <a:ext cx="8395258" cy="9260385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343080" indent="-342720" algn="l">
              <a:lnSpc>
                <a:spcPct val="100000"/>
              </a:lnSpc>
              <a:spcBef>
                <a:spcPts val="1001"/>
              </a:spcBef>
              <a:buClr>
                <a:srgbClr val="E48312"/>
              </a:buClr>
              <a:buSzPct val="80000"/>
              <a:buFont typeface="Wingdings 3" charset="2"/>
              <a:buChar char=""/>
            </a:pPr>
            <a:r>
              <a:rPr lang="en-US" sz="4800" b="0" strike="noStrike" spc="-1" dirty="0">
                <a:solidFill>
                  <a:srgbClr val="404040"/>
                </a:solidFill>
                <a:latin typeface="Trebuchet MS"/>
              </a:rPr>
              <a:t>Goal:</a:t>
            </a:r>
            <a:br>
              <a:rPr sz="4800" dirty="0"/>
            </a:br>
            <a:r>
              <a:rPr lang="en-US" sz="4800" dirty="0"/>
              <a:t>	</a:t>
            </a:r>
            <a:r>
              <a:rPr lang="en-US" sz="4800" b="0" strike="noStrike" spc="-1" dirty="0">
                <a:solidFill>
                  <a:srgbClr val="404040"/>
                </a:solidFill>
                <a:latin typeface="Trebuchet MS"/>
              </a:rPr>
              <a:t>Reduce residuals (loss)</a:t>
            </a:r>
          </a:p>
          <a:p>
            <a:pPr marL="343080" indent="-342720" algn="l">
              <a:lnSpc>
                <a:spcPct val="100000"/>
              </a:lnSpc>
              <a:spcBef>
                <a:spcPts val="1001"/>
              </a:spcBef>
              <a:buClr>
                <a:srgbClr val="E48312"/>
              </a:buClr>
              <a:buSzPct val="80000"/>
              <a:buFont typeface="Wingdings 3" charset="2"/>
              <a:buChar char=""/>
            </a:pPr>
            <a:r>
              <a:rPr lang="en-US" sz="4800" b="0" strike="noStrike" spc="-1" dirty="0">
                <a:solidFill>
                  <a:srgbClr val="404040"/>
                </a:solidFill>
                <a:latin typeface="Trebuchet MS"/>
              </a:rPr>
              <a:t>Least square method</a:t>
            </a:r>
          </a:p>
          <a:p>
            <a:pPr marL="743040" lvl="1" indent="-285480" algn="l">
              <a:lnSpc>
                <a:spcPct val="100000"/>
              </a:lnSpc>
              <a:spcBef>
                <a:spcPts val="1001"/>
              </a:spcBef>
              <a:buClr>
                <a:srgbClr val="E48312"/>
              </a:buClr>
              <a:buSzPct val="80000"/>
              <a:buFont typeface="Wingdings 3" charset="2"/>
              <a:buChar char=""/>
            </a:pPr>
            <a:r>
              <a:rPr lang="en-US" sz="4800" b="0" strike="noStrike" spc="-1" dirty="0">
                <a:solidFill>
                  <a:srgbClr val="404040"/>
                </a:solidFill>
                <a:latin typeface="Trebuchet MS"/>
              </a:rPr>
              <a:t>Try to minimize the sum-of-squares error</a:t>
            </a:r>
          </a:p>
          <a:p>
            <a:pPr marL="343080" indent="-342720" algn="l">
              <a:lnSpc>
                <a:spcPct val="100000"/>
              </a:lnSpc>
              <a:spcBef>
                <a:spcPts val="1001"/>
              </a:spcBef>
              <a:buClr>
                <a:srgbClr val="E48312"/>
              </a:buClr>
              <a:buSzPct val="80000"/>
              <a:buFont typeface="Wingdings 3" charset="2"/>
              <a:buChar char=""/>
            </a:pPr>
            <a:r>
              <a:rPr lang="en-US" sz="4800" b="0" strike="noStrike" spc="-1" dirty="0">
                <a:solidFill>
                  <a:srgbClr val="404040"/>
                </a:solidFill>
                <a:latin typeface="Trebuchet MS"/>
              </a:rPr>
              <a:t>LS </a:t>
            </a:r>
          </a:p>
          <a:p>
            <a:pPr marL="457560" lvl="1" algn="l">
              <a:spcBef>
                <a:spcPts val="1001"/>
              </a:spcBef>
              <a:buClr>
                <a:srgbClr val="E48312"/>
              </a:buClr>
              <a:buSzPct val="80000"/>
            </a:pPr>
            <a:endParaRPr lang="en-US" sz="4800" b="0" strike="noStrike" spc="-1" dirty="0">
              <a:solidFill>
                <a:srgbClr val="404040"/>
              </a:solidFill>
              <a:latin typeface="Trebuchet MS"/>
            </a:endParaRPr>
          </a:p>
        </p:txBody>
      </p:sp>
      <p:pic>
        <p:nvPicPr>
          <p:cNvPr id="16" name="Picture 15" descr="Text&#10;&#10;Description automatically generated">
            <a:extLst>
              <a:ext uri="{FF2B5EF4-FFF2-40B4-BE49-F238E27FC236}">
                <a16:creationId xmlns:a16="http://schemas.microsoft.com/office/drawing/2014/main" id="{E1BF7114-E76F-F157-5222-568F45B7D8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10406" y="10355468"/>
            <a:ext cx="4612594" cy="1140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07014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40F5B8C-FA29-B04F-BA54-EC56F84AAE82}"/>
              </a:ext>
            </a:extLst>
          </p:cNvPr>
          <p:cNvGrpSpPr/>
          <p:nvPr/>
        </p:nvGrpSpPr>
        <p:grpSpPr>
          <a:xfrm>
            <a:off x="-910673" y="9178431"/>
            <a:ext cx="3972243" cy="3180358"/>
            <a:chOff x="-910673" y="9178431"/>
            <a:chExt cx="3972243" cy="3180358"/>
          </a:xfrm>
        </p:grpSpPr>
        <p:sp>
          <p:nvSpPr>
            <p:cNvPr id="4765" name="Rectangle"/>
            <p:cNvSpPr/>
            <p:nvPr/>
          </p:nvSpPr>
          <p:spPr>
            <a:xfrm>
              <a:off x="0" y="9321800"/>
              <a:ext cx="2420604" cy="2893621"/>
            </a:xfrm>
            <a:prstGeom prst="rect">
              <a:avLst/>
            </a:prstGeom>
            <a:solidFill>
              <a:schemeClr val="accent1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dirty="0">
                <a:latin typeface="Arial Black" panose="020B0604020202020204" pitchFamily="34" charset="0"/>
                <a:cs typeface="Arial Black" panose="020B0604020202020204" pitchFamily="34" charset="0"/>
              </a:endParaRPr>
            </a:p>
          </p:txBody>
        </p:sp>
        <p:sp>
          <p:nvSpPr>
            <p:cNvPr id="4766" name="01"/>
            <p:cNvSpPr txBox="1"/>
            <p:nvPr/>
          </p:nvSpPr>
          <p:spPr>
            <a:xfrm>
              <a:off x="-910673" y="9178431"/>
              <a:ext cx="3972243" cy="3180358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anchor="ctr">
              <a:spAutoFit/>
            </a:bodyPr>
            <a:lstStyle>
              <a:lvl1pPr algn="l">
                <a:defRPr sz="20000" b="0">
                  <a:solidFill>
                    <a:srgbClr val="F4E894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defRPr>
              </a:lvl1pPr>
            </a:lstStyle>
            <a:p>
              <a:r>
                <a:rPr lang="en-US" dirty="0">
                  <a:solidFill>
                    <a:schemeClr val="accent4"/>
                  </a:solidFill>
                </a:rPr>
                <a:t>05</a:t>
              </a:r>
              <a:endParaRPr dirty="0">
                <a:solidFill>
                  <a:schemeClr val="accent4"/>
                </a:solidFill>
              </a:endParaRPr>
            </a:p>
          </p:txBody>
        </p:sp>
      </p:grpSp>
      <p:sp>
        <p:nvSpPr>
          <p:cNvPr id="4767" name="Rectangle"/>
          <p:cNvSpPr/>
          <p:nvPr/>
        </p:nvSpPr>
        <p:spPr>
          <a:xfrm>
            <a:off x="11116457" y="9321800"/>
            <a:ext cx="13278609" cy="289362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dirty="0"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4764" name="Marketing Report"/>
          <p:cNvSpPr txBox="1"/>
          <p:nvPr/>
        </p:nvSpPr>
        <p:spPr>
          <a:xfrm>
            <a:off x="3061571" y="10101761"/>
            <a:ext cx="10095629" cy="13336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>
            <a:lvl1pPr algn="l">
              <a:defRPr sz="10000" b="0">
                <a:solidFill>
                  <a:srgbClr val="242423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r>
              <a:rPr lang="en-US" sz="8000" b="1" dirty="0">
                <a:solidFill>
                  <a:schemeClr val="tx1"/>
                </a:solidFill>
                <a:latin typeface="Montserrat ExtraBold" pitchFamily="2" charset="77"/>
              </a:rPr>
              <a:t>Hands-On Time 🎉</a:t>
            </a:r>
            <a:endParaRPr sz="8000" b="1" dirty="0">
              <a:solidFill>
                <a:schemeClr val="tx1"/>
              </a:solidFill>
              <a:latin typeface="Montserrat ExtraBold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92717957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7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7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7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6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95" name="Group"/>
          <p:cNvGrpSpPr/>
          <p:nvPr/>
        </p:nvGrpSpPr>
        <p:grpSpPr>
          <a:xfrm>
            <a:off x="-25400" y="-5160"/>
            <a:ext cx="24434800" cy="13726320"/>
            <a:chOff x="0" y="0"/>
            <a:chExt cx="24434800" cy="13726318"/>
          </a:xfrm>
        </p:grpSpPr>
        <p:sp>
          <p:nvSpPr>
            <p:cNvPr id="5593" name="Rectangle"/>
            <p:cNvSpPr/>
            <p:nvPr/>
          </p:nvSpPr>
          <p:spPr>
            <a:xfrm>
              <a:off x="0" y="5159"/>
              <a:ext cx="24434800" cy="13716001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dirty="0">
                <a:latin typeface="Arial Black" panose="020B0604020202020204" pitchFamily="34" charset="0"/>
                <a:cs typeface="Arial Black" panose="020B0604020202020204" pitchFamily="34" charset="0"/>
              </a:endParaRPr>
            </a:p>
          </p:txBody>
        </p:sp>
        <p:sp>
          <p:nvSpPr>
            <p:cNvPr id="5594" name="Shape"/>
            <p:cNvSpPr/>
            <p:nvPr/>
          </p:nvSpPr>
          <p:spPr>
            <a:xfrm>
              <a:off x="15081" y="0"/>
              <a:ext cx="24404638" cy="137263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56" y="0"/>
                  </a:moveTo>
                  <a:lnTo>
                    <a:pt x="550" y="6"/>
                  </a:lnTo>
                  <a:lnTo>
                    <a:pt x="550" y="538"/>
                  </a:lnTo>
                  <a:lnTo>
                    <a:pt x="854" y="266"/>
                  </a:lnTo>
                  <a:lnTo>
                    <a:pt x="1157" y="538"/>
                  </a:lnTo>
                  <a:lnTo>
                    <a:pt x="1157" y="6"/>
                  </a:lnTo>
                  <a:lnTo>
                    <a:pt x="1151" y="0"/>
                  </a:lnTo>
                  <a:lnTo>
                    <a:pt x="556" y="0"/>
                  </a:lnTo>
                  <a:close/>
                  <a:moveTo>
                    <a:pt x="1770" y="0"/>
                  </a:moveTo>
                  <a:lnTo>
                    <a:pt x="1764" y="6"/>
                  </a:lnTo>
                  <a:lnTo>
                    <a:pt x="1764" y="538"/>
                  </a:lnTo>
                  <a:lnTo>
                    <a:pt x="2067" y="266"/>
                  </a:lnTo>
                  <a:lnTo>
                    <a:pt x="2371" y="538"/>
                  </a:lnTo>
                  <a:lnTo>
                    <a:pt x="2371" y="6"/>
                  </a:lnTo>
                  <a:lnTo>
                    <a:pt x="2365" y="0"/>
                  </a:lnTo>
                  <a:lnTo>
                    <a:pt x="1770" y="0"/>
                  </a:lnTo>
                  <a:close/>
                  <a:moveTo>
                    <a:pt x="2984" y="0"/>
                  </a:moveTo>
                  <a:lnTo>
                    <a:pt x="2978" y="6"/>
                  </a:lnTo>
                  <a:lnTo>
                    <a:pt x="2978" y="538"/>
                  </a:lnTo>
                  <a:lnTo>
                    <a:pt x="3281" y="266"/>
                  </a:lnTo>
                  <a:lnTo>
                    <a:pt x="3585" y="538"/>
                  </a:lnTo>
                  <a:lnTo>
                    <a:pt x="3585" y="6"/>
                  </a:lnTo>
                  <a:lnTo>
                    <a:pt x="3579" y="0"/>
                  </a:lnTo>
                  <a:lnTo>
                    <a:pt x="2984" y="0"/>
                  </a:lnTo>
                  <a:close/>
                  <a:moveTo>
                    <a:pt x="4193" y="0"/>
                  </a:moveTo>
                  <a:lnTo>
                    <a:pt x="4187" y="6"/>
                  </a:lnTo>
                  <a:lnTo>
                    <a:pt x="4187" y="538"/>
                  </a:lnTo>
                  <a:lnTo>
                    <a:pt x="4491" y="266"/>
                  </a:lnTo>
                  <a:lnTo>
                    <a:pt x="4794" y="538"/>
                  </a:lnTo>
                  <a:lnTo>
                    <a:pt x="4794" y="6"/>
                  </a:lnTo>
                  <a:lnTo>
                    <a:pt x="4788" y="0"/>
                  </a:lnTo>
                  <a:lnTo>
                    <a:pt x="4193" y="0"/>
                  </a:lnTo>
                  <a:close/>
                  <a:moveTo>
                    <a:pt x="5407" y="0"/>
                  </a:moveTo>
                  <a:lnTo>
                    <a:pt x="5400" y="6"/>
                  </a:lnTo>
                  <a:lnTo>
                    <a:pt x="5400" y="538"/>
                  </a:lnTo>
                  <a:lnTo>
                    <a:pt x="5704" y="266"/>
                  </a:lnTo>
                  <a:lnTo>
                    <a:pt x="6008" y="538"/>
                  </a:lnTo>
                  <a:lnTo>
                    <a:pt x="6008" y="6"/>
                  </a:lnTo>
                  <a:lnTo>
                    <a:pt x="6002" y="0"/>
                  </a:lnTo>
                  <a:lnTo>
                    <a:pt x="5407" y="0"/>
                  </a:lnTo>
                  <a:close/>
                  <a:moveTo>
                    <a:pt x="6621" y="0"/>
                  </a:moveTo>
                  <a:lnTo>
                    <a:pt x="6615" y="6"/>
                  </a:lnTo>
                  <a:lnTo>
                    <a:pt x="6615" y="538"/>
                  </a:lnTo>
                  <a:lnTo>
                    <a:pt x="6919" y="266"/>
                  </a:lnTo>
                  <a:lnTo>
                    <a:pt x="7222" y="538"/>
                  </a:lnTo>
                  <a:lnTo>
                    <a:pt x="7222" y="6"/>
                  </a:lnTo>
                  <a:lnTo>
                    <a:pt x="7216" y="0"/>
                  </a:lnTo>
                  <a:lnTo>
                    <a:pt x="6621" y="0"/>
                  </a:lnTo>
                  <a:close/>
                  <a:moveTo>
                    <a:pt x="7835" y="0"/>
                  </a:moveTo>
                  <a:lnTo>
                    <a:pt x="7828" y="6"/>
                  </a:lnTo>
                  <a:lnTo>
                    <a:pt x="7828" y="538"/>
                  </a:lnTo>
                  <a:lnTo>
                    <a:pt x="8132" y="266"/>
                  </a:lnTo>
                  <a:lnTo>
                    <a:pt x="8436" y="538"/>
                  </a:lnTo>
                  <a:lnTo>
                    <a:pt x="8436" y="6"/>
                  </a:lnTo>
                  <a:lnTo>
                    <a:pt x="8430" y="0"/>
                  </a:lnTo>
                  <a:lnTo>
                    <a:pt x="7835" y="0"/>
                  </a:lnTo>
                  <a:close/>
                  <a:moveTo>
                    <a:pt x="9048" y="0"/>
                  </a:moveTo>
                  <a:lnTo>
                    <a:pt x="9042" y="6"/>
                  </a:lnTo>
                  <a:lnTo>
                    <a:pt x="9042" y="538"/>
                  </a:lnTo>
                  <a:lnTo>
                    <a:pt x="9346" y="266"/>
                  </a:lnTo>
                  <a:lnTo>
                    <a:pt x="9650" y="538"/>
                  </a:lnTo>
                  <a:lnTo>
                    <a:pt x="9650" y="6"/>
                  </a:lnTo>
                  <a:lnTo>
                    <a:pt x="9643" y="0"/>
                  </a:lnTo>
                  <a:lnTo>
                    <a:pt x="9048" y="0"/>
                  </a:lnTo>
                  <a:close/>
                  <a:moveTo>
                    <a:pt x="10262" y="0"/>
                  </a:moveTo>
                  <a:lnTo>
                    <a:pt x="10256" y="6"/>
                  </a:lnTo>
                  <a:lnTo>
                    <a:pt x="10256" y="538"/>
                  </a:lnTo>
                  <a:lnTo>
                    <a:pt x="10560" y="266"/>
                  </a:lnTo>
                  <a:lnTo>
                    <a:pt x="10864" y="538"/>
                  </a:lnTo>
                  <a:lnTo>
                    <a:pt x="10864" y="6"/>
                  </a:lnTo>
                  <a:lnTo>
                    <a:pt x="10857" y="0"/>
                  </a:lnTo>
                  <a:lnTo>
                    <a:pt x="10262" y="0"/>
                  </a:lnTo>
                  <a:close/>
                  <a:moveTo>
                    <a:pt x="11474" y="0"/>
                  </a:moveTo>
                  <a:lnTo>
                    <a:pt x="11467" y="6"/>
                  </a:lnTo>
                  <a:lnTo>
                    <a:pt x="11467" y="538"/>
                  </a:lnTo>
                  <a:lnTo>
                    <a:pt x="11771" y="266"/>
                  </a:lnTo>
                  <a:lnTo>
                    <a:pt x="12075" y="538"/>
                  </a:lnTo>
                  <a:lnTo>
                    <a:pt x="12075" y="6"/>
                  </a:lnTo>
                  <a:lnTo>
                    <a:pt x="12068" y="0"/>
                  </a:lnTo>
                  <a:lnTo>
                    <a:pt x="11474" y="0"/>
                  </a:lnTo>
                  <a:close/>
                  <a:moveTo>
                    <a:pt x="12688" y="0"/>
                  </a:moveTo>
                  <a:lnTo>
                    <a:pt x="12681" y="6"/>
                  </a:lnTo>
                  <a:lnTo>
                    <a:pt x="12681" y="538"/>
                  </a:lnTo>
                  <a:lnTo>
                    <a:pt x="12985" y="266"/>
                  </a:lnTo>
                  <a:lnTo>
                    <a:pt x="13289" y="538"/>
                  </a:lnTo>
                  <a:lnTo>
                    <a:pt x="13289" y="6"/>
                  </a:lnTo>
                  <a:lnTo>
                    <a:pt x="13283" y="0"/>
                  </a:lnTo>
                  <a:lnTo>
                    <a:pt x="12688" y="0"/>
                  </a:lnTo>
                  <a:close/>
                  <a:moveTo>
                    <a:pt x="13901" y="0"/>
                  </a:moveTo>
                  <a:lnTo>
                    <a:pt x="13895" y="6"/>
                  </a:lnTo>
                  <a:lnTo>
                    <a:pt x="13895" y="538"/>
                  </a:lnTo>
                  <a:lnTo>
                    <a:pt x="14199" y="266"/>
                  </a:lnTo>
                  <a:lnTo>
                    <a:pt x="14502" y="538"/>
                  </a:lnTo>
                  <a:lnTo>
                    <a:pt x="14502" y="6"/>
                  </a:lnTo>
                  <a:lnTo>
                    <a:pt x="14496" y="0"/>
                  </a:lnTo>
                  <a:lnTo>
                    <a:pt x="13901" y="0"/>
                  </a:lnTo>
                  <a:close/>
                  <a:moveTo>
                    <a:pt x="15115" y="0"/>
                  </a:moveTo>
                  <a:lnTo>
                    <a:pt x="15109" y="6"/>
                  </a:lnTo>
                  <a:lnTo>
                    <a:pt x="15109" y="538"/>
                  </a:lnTo>
                  <a:lnTo>
                    <a:pt x="15412" y="266"/>
                  </a:lnTo>
                  <a:lnTo>
                    <a:pt x="15716" y="538"/>
                  </a:lnTo>
                  <a:lnTo>
                    <a:pt x="15716" y="6"/>
                  </a:lnTo>
                  <a:lnTo>
                    <a:pt x="15710" y="0"/>
                  </a:lnTo>
                  <a:lnTo>
                    <a:pt x="15115" y="0"/>
                  </a:lnTo>
                  <a:close/>
                  <a:moveTo>
                    <a:pt x="16329" y="0"/>
                  </a:moveTo>
                  <a:lnTo>
                    <a:pt x="16323" y="6"/>
                  </a:lnTo>
                  <a:lnTo>
                    <a:pt x="16323" y="538"/>
                  </a:lnTo>
                  <a:lnTo>
                    <a:pt x="16626" y="266"/>
                  </a:lnTo>
                  <a:lnTo>
                    <a:pt x="16930" y="538"/>
                  </a:lnTo>
                  <a:lnTo>
                    <a:pt x="16930" y="6"/>
                  </a:lnTo>
                  <a:lnTo>
                    <a:pt x="16924" y="0"/>
                  </a:lnTo>
                  <a:lnTo>
                    <a:pt x="16329" y="0"/>
                  </a:lnTo>
                  <a:close/>
                  <a:moveTo>
                    <a:pt x="17543" y="0"/>
                  </a:moveTo>
                  <a:lnTo>
                    <a:pt x="17537" y="6"/>
                  </a:lnTo>
                  <a:lnTo>
                    <a:pt x="17537" y="538"/>
                  </a:lnTo>
                  <a:lnTo>
                    <a:pt x="17840" y="266"/>
                  </a:lnTo>
                  <a:lnTo>
                    <a:pt x="18144" y="538"/>
                  </a:lnTo>
                  <a:lnTo>
                    <a:pt x="18144" y="6"/>
                  </a:lnTo>
                  <a:lnTo>
                    <a:pt x="18138" y="0"/>
                  </a:lnTo>
                  <a:lnTo>
                    <a:pt x="17543" y="0"/>
                  </a:lnTo>
                  <a:close/>
                  <a:moveTo>
                    <a:pt x="18752" y="0"/>
                  </a:moveTo>
                  <a:lnTo>
                    <a:pt x="18746" y="6"/>
                  </a:lnTo>
                  <a:lnTo>
                    <a:pt x="18746" y="538"/>
                  </a:lnTo>
                  <a:lnTo>
                    <a:pt x="19050" y="266"/>
                  </a:lnTo>
                  <a:lnTo>
                    <a:pt x="19353" y="538"/>
                  </a:lnTo>
                  <a:lnTo>
                    <a:pt x="19353" y="6"/>
                  </a:lnTo>
                  <a:lnTo>
                    <a:pt x="19347" y="0"/>
                  </a:lnTo>
                  <a:lnTo>
                    <a:pt x="18752" y="0"/>
                  </a:lnTo>
                  <a:close/>
                  <a:moveTo>
                    <a:pt x="19966" y="0"/>
                  </a:moveTo>
                  <a:lnTo>
                    <a:pt x="19960" y="6"/>
                  </a:lnTo>
                  <a:lnTo>
                    <a:pt x="19960" y="538"/>
                  </a:lnTo>
                  <a:lnTo>
                    <a:pt x="20263" y="266"/>
                  </a:lnTo>
                  <a:lnTo>
                    <a:pt x="20567" y="538"/>
                  </a:lnTo>
                  <a:lnTo>
                    <a:pt x="20567" y="6"/>
                  </a:lnTo>
                  <a:lnTo>
                    <a:pt x="20561" y="0"/>
                  </a:lnTo>
                  <a:lnTo>
                    <a:pt x="19966" y="0"/>
                  </a:lnTo>
                  <a:close/>
                  <a:moveTo>
                    <a:pt x="21180" y="0"/>
                  </a:moveTo>
                  <a:lnTo>
                    <a:pt x="21174" y="6"/>
                  </a:lnTo>
                  <a:lnTo>
                    <a:pt x="21174" y="538"/>
                  </a:lnTo>
                  <a:lnTo>
                    <a:pt x="21477" y="266"/>
                  </a:lnTo>
                  <a:lnTo>
                    <a:pt x="21600" y="376"/>
                  </a:lnTo>
                  <a:lnTo>
                    <a:pt x="21600" y="0"/>
                  </a:lnTo>
                  <a:lnTo>
                    <a:pt x="21180" y="0"/>
                  </a:lnTo>
                  <a:close/>
                  <a:moveTo>
                    <a:pt x="551" y="539"/>
                  </a:moveTo>
                  <a:lnTo>
                    <a:pt x="247" y="812"/>
                  </a:lnTo>
                  <a:lnTo>
                    <a:pt x="0" y="590"/>
                  </a:lnTo>
                  <a:lnTo>
                    <a:pt x="0" y="1122"/>
                  </a:lnTo>
                  <a:lnTo>
                    <a:pt x="247" y="1344"/>
                  </a:lnTo>
                  <a:lnTo>
                    <a:pt x="551" y="1071"/>
                  </a:lnTo>
                  <a:lnTo>
                    <a:pt x="551" y="539"/>
                  </a:lnTo>
                  <a:close/>
                  <a:moveTo>
                    <a:pt x="1157" y="539"/>
                  </a:moveTo>
                  <a:lnTo>
                    <a:pt x="1157" y="1071"/>
                  </a:lnTo>
                  <a:lnTo>
                    <a:pt x="1461" y="1344"/>
                  </a:lnTo>
                  <a:lnTo>
                    <a:pt x="1764" y="1071"/>
                  </a:lnTo>
                  <a:lnTo>
                    <a:pt x="1764" y="539"/>
                  </a:lnTo>
                  <a:lnTo>
                    <a:pt x="1461" y="812"/>
                  </a:lnTo>
                  <a:lnTo>
                    <a:pt x="1157" y="539"/>
                  </a:lnTo>
                  <a:close/>
                  <a:moveTo>
                    <a:pt x="2371" y="539"/>
                  </a:moveTo>
                  <a:lnTo>
                    <a:pt x="2371" y="1071"/>
                  </a:lnTo>
                  <a:lnTo>
                    <a:pt x="2675" y="1344"/>
                  </a:lnTo>
                  <a:lnTo>
                    <a:pt x="2978" y="1071"/>
                  </a:lnTo>
                  <a:lnTo>
                    <a:pt x="2978" y="539"/>
                  </a:lnTo>
                  <a:lnTo>
                    <a:pt x="2675" y="812"/>
                  </a:lnTo>
                  <a:lnTo>
                    <a:pt x="2371" y="539"/>
                  </a:lnTo>
                  <a:close/>
                  <a:moveTo>
                    <a:pt x="3580" y="539"/>
                  </a:moveTo>
                  <a:lnTo>
                    <a:pt x="3580" y="1071"/>
                  </a:lnTo>
                  <a:lnTo>
                    <a:pt x="3884" y="1344"/>
                  </a:lnTo>
                  <a:lnTo>
                    <a:pt x="4187" y="1071"/>
                  </a:lnTo>
                  <a:lnTo>
                    <a:pt x="4187" y="539"/>
                  </a:lnTo>
                  <a:lnTo>
                    <a:pt x="3884" y="812"/>
                  </a:lnTo>
                  <a:lnTo>
                    <a:pt x="3580" y="539"/>
                  </a:lnTo>
                  <a:close/>
                  <a:moveTo>
                    <a:pt x="4794" y="539"/>
                  </a:moveTo>
                  <a:lnTo>
                    <a:pt x="4794" y="1071"/>
                  </a:lnTo>
                  <a:lnTo>
                    <a:pt x="5098" y="1344"/>
                  </a:lnTo>
                  <a:lnTo>
                    <a:pt x="5401" y="1071"/>
                  </a:lnTo>
                  <a:lnTo>
                    <a:pt x="5401" y="539"/>
                  </a:lnTo>
                  <a:lnTo>
                    <a:pt x="5098" y="812"/>
                  </a:lnTo>
                  <a:lnTo>
                    <a:pt x="4794" y="539"/>
                  </a:lnTo>
                  <a:close/>
                  <a:moveTo>
                    <a:pt x="6008" y="539"/>
                  </a:moveTo>
                  <a:lnTo>
                    <a:pt x="6008" y="1071"/>
                  </a:lnTo>
                  <a:lnTo>
                    <a:pt x="6312" y="1344"/>
                  </a:lnTo>
                  <a:lnTo>
                    <a:pt x="6615" y="1071"/>
                  </a:lnTo>
                  <a:lnTo>
                    <a:pt x="6615" y="539"/>
                  </a:lnTo>
                  <a:lnTo>
                    <a:pt x="6312" y="812"/>
                  </a:lnTo>
                  <a:lnTo>
                    <a:pt x="6008" y="539"/>
                  </a:lnTo>
                  <a:close/>
                  <a:moveTo>
                    <a:pt x="7221" y="539"/>
                  </a:moveTo>
                  <a:lnTo>
                    <a:pt x="7221" y="1071"/>
                  </a:lnTo>
                  <a:lnTo>
                    <a:pt x="7525" y="1344"/>
                  </a:lnTo>
                  <a:lnTo>
                    <a:pt x="7829" y="1071"/>
                  </a:lnTo>
                  <a:lnTo>
                    <a:pt x="7829" y="539"/>
                  </a:lnTo>
                  <a:lnTo>
                    <a:pt x="7525" y="812"/>
                  </a:lnTo>
                  <a:lnTo>
                    <a:pt x="7221" y="539"/>
                  </a:lnTo>
                  <a:close/>
                  <a:moveTo>
                    <a:pt x="8435" y="539"/>
                  </a:moveTo>
                  <a:lnTo>
                    <a:pt x="8435" y="1071"/>
                  </a:lnTo>
                  <a:lnTo>
                    <a:pt x="8739" y="1344"/>
                  </a:lnTo>
                  <a:lnTo>
                    <a:pt x="9043" y="1071"/>
                  </a:lnTo>
                  <a:lnTo>
                    <a:pt x="9043" y="539"/>
                  </a:lnTo>
                  <a:lnTo>
                    <a:pt x="8739" y="812"/>
                  </a:lnTo>
                  <a:lnTo>
                    <a:pt x="8435" y="539"/>
                  </a:lnTo>
                  <a:close/>
                  <a:moveTo>
                    <a:pt x="9649" y="539"/>
                  </a:moveTo>
                  <a:lnTo>
                    <a:pt x="9649" y="1071"/>
                  </a:lnTo>
                  <a:lnTo>
                    <a:pt x="9953" y="1344"/>
                  </a:lnTo>
                  <a:lnTo>
                    <a:pt x="10256" y="1071"/>
                  </a:lnTo>
                  <a:lnTo>
                    <a:pt x="10256" y="539"/>
                  </a:lnTo>
                  <a:lnTo>
                    <a:pt x="9953" y="812"/>
                  </a:lnTo>
                  <a:lnTo>
                    <a:pt x="9649" y="539"/>
                  </a:lnTo>
                  <a:close/>
                  <a:moveTo>
                    <a:pt x="10860" y="539"/>
                  </a:moveTo>
                  <a:lnTo>
                    <a:pt x="10860" y="1071"/>
                  </a:lnTo>
                  <a:lnTo>
                    <a:pt x="11164" y="1344"/>
                  </a:lnTo>
                  <a:lnTo>
                    <a:pt x="11468" y="1071"/>
                  </a:lnTo>
                  <a:lnTo>
                    <a:pt x="11468" y="539"/>
                  </a:lnTo>
                  <a:lnTo>
                    <a:pt x="11164" y="812"/>
                  </a:lnTo>
                  <a:lnTo>
                    <a:pt x="10860" y="539"/>
                  </a:lnTo>
                  <a:close/>
                  <a:moveTo>
                    <a:pt x="12074" y="539"/>
                  </a:moveTo>
                  <a:lnTo>
                    <a:pt x="12074" y="1071"/>
                  </a:lnTo>
                  <a:lnTo>
                    <a:pt x="12378" y="1344"/>
                  </a:lnTo>
                  <a:lnTo>
                    <a:pt x="12682" y="1071"/>
                  </a:lnTo>
                  <a:lnTo>
                    <a:pt x="12682" y="539"/>
                  </a:lnTo>
                  <a:lnTo>
                    <a:pt x="12378" y="812"/>
                  </a:lnTo>
                  <a:lnTo>
                    <a:pt x="12074" y="539"/>
                  </a:lnTo>
                  <a:close/>
                  <a:moveTo>
                    <a:pt x="13288" y="539"/>
                  </a:moveTo>
                  <a:lnTo>
                    <a:pt x="13288" y="1071"/>
                  </a:lnTo>
                  <a:lnTo>
                    <a:pt x="13592" y="1344"/>
                  </a:lnTo>
                  <a:lnTo>
                    <a:pt x="13896" y="1071"/>
                  </a:lnTo>
                  <a:lnTo>
                    <a:pt x="13896" y="539"/>
                  </a:lnTo>
                  <a:lnTo>
                    <a:pt x="13592" y="812"/>
                  </a:lnTo>
                  <a:lnTo>
                    <a:pt x="13288" y="539"/>
                  </a:lnTo>
                  <a:close/>
                  <a:moveTo>
                    <a:pt x="14502" y="539"/>
                  </a:moveTo>
                  <a:lnTo>
                    <a:pt x="14502" y="1071"/>
                  </a:lnTo>
                  <a:lnTo>
                    <a:pt x="14806" y="1344"/>
                  </a:lnTo>
                  <a:lnTo>
                    <a:pt x="15110" y="1071"/>
                  </a:lnTo>
                  <a:lnTo>
                    <a:pt x="15110" y="539"/>
                  </a:lnTo>
                  <a:lnTo>
                    <a:pt x="14806" y="812"/>
                  </a:lnTo>
                  <a:lnTo>
                    <a:pt x="14502" y="539"/>
                  </a:lnTo>
                  <a:close/>
                  <a:moveTo>
                    <a:pt x="15716" y="539"/>
                  </a:moveTo>
                  <a:lnTo>
                    <a:pt x="15716" y="1071"/>
                  </a:lnTo>
                  <a:lnTo>
                    <a:pt x="16019" y="1344"/>
                  </a:lnTo>
                  <a:lnTo>
                    <a:pt x="16323" y="1071"/>
                  </a:lnTo>
                  <a:lnTo>
                    <a:pt x="16323" y="539"/>
                  </a:lnTo>
                  <a:lnTo>
                    <a:pt x="16019" y="812"/>
                  </a:lnTo>
                  <a:lnTo>
                    <a:pt x="15716" y="539"/>
                  </a:lnTo>
                  <a:close/>
                  <a:moveTo>
                    <a:pt x="16930" y="539"/>
                  </a:moveTo>
                  <a:lnTo>
                    <a:pt x="16930" y="1071"/>
                  </a:lnTo>
                  <a:lnTo>
                    <a:pt x="17233" y="1344"/>
                  </a:lnTo>
                  <a:lnTo>
                    <a:pt x="17537" y="1071"/>
                  </a:lnTo>
                  <a:lnTo>
                    <a:pt x="17537" y="539"/>
                  </a:lnTo>
                  <a:lnTo>
                    <a:pt x="17233" y="812"/>
                  </a:lnTo>
                  <a:lnTo>
                    <a:pt x="16930" y="539"/>
                  </a:lnTo>
                  <a:close/>
                  <a:moveTo>
                    <a:pt x="18139" y="539"/>
                  </a:moveTo>
                  <a:lnTo>
                    <a:pt x="18139" y="1071"/>
                  </a:lnTo>
                  <a:lnTo>
                    <a:pt x="18443" y="1344"/>
                  </a:lnTo>
                  <a:lnTo>
                    <a:pt x="18746" y="1071"/>
                  </a:lnTo>
                  <a:lnTo>
                    <a:pt x="18746" y="539"/>
                  </a:lnTo>
                  <a:lnTo>
                    <a:pt x="18443" y="812"/>
                  </a:lnTo>
                  <a:lnTo>
                    <a:pt x="18139" y="539"/>
                  </a:lnTo>
                  <a:close/>
                  <a:moveTo>
                    <a:pt x="19353" y="539"/>
                  </a:moveTo>
                  <a:lnTo>
                    <a:pt x="19353" y="1071"/>
                  </a:lnTo>
                  <a:lnTo>
                    <a:pt x="19656" y="1344"/>
                  </a:lnTo>
                  <a:lnTo>
                    <a:pt x="19961" y="1071"/>
                  </a:lnTo>
                  <a:lnTo>
                    <a:pt x="19961" y="539"/>
                  </a:lnTo>
                  <a:lnTo>
                    <a:pt x="19656" y="812"/>
                  </a:lnTo>
                  <a:lnTo>
                    <a:pt x="19353" y="539"/>
                  </a:lnTo>
                  <a:close/>
                  <a:moveTo>
                    <a:pt x="20567" y="539"/>
                  </a:moveTo>
                  <a:lnTo>
                    <a:pt x="20567" y="1071"/>
                  </a:lnTo>
                  <a:lnTo>
                    <a:pt x="20870" y="1344"/>
                  </a:lnTo>
                  <a:lnTo>
                    <a:pt x="21174" y="1071"/>
                  </a:lnTo>
                  <a:lnTo>
                    <a:pt x="21174" y="539"/>
                  </a:lnTo>
                  <a:lnTo>
                    <a:pt x="20870" y="812"/>
                  </a:lnTo>
                  <a:lnTo>
                    <a:pt x="20567" y="539"/>
                  </a:lnTo>
                  <a:close/>
                  <a:moveTo>
                    <a:pt x="854" y="1331"/>
                  </a:moveTo>
                  <a:lnTo>
                    <a:pt x="550" y="1603"/>
                  </a:lnTo>
                  <a:lnTo>
                    <a:pt x="550" y="2135"/>
                  </a:lnTo>
                  <a:lnTo>
                    <a:pt x="854" y="1863"/>
                  </a:lnTo>
                  <a:lnTo>
                    <a:pt x="1157" y="2135"/>
                  </a:lnTo>
                  <a:lnTo>
                    <a:pt x="1157" y="1603"/>
                  </a:lnTo>
                  <a:lnTo>
                    <a:pt x="854" y="1331"/>
                  </a:lnTo>
                  <a:close/>
                  <a:moveTo>
                    <a:pt x="2067" y="1331"/>
                  </a:moveTo>
                  <a:lnTo>
                    <a:pt x="1764" y="1603"/>
                  </a:lnTo>
                  <a:lnTo>
                    <a:pt x="1764" y="2135"/>
                  </a:lnTo>
                  <a:lnTo>
                    <a:pt x="2067" y="1863"/>
                  </a:lnTo>
                  <a:lnTo>
                    <a:pt x="2371" y="2135"/>
                  </a:lnTo>
                  <a:lnTo>
                    <a:pt x="2371" y="1603"/>
                  </a:lnTo>
                  <a:lnTo>
                    <a:pt x="2067" y="1331"/>
                  </a:lnTo>
                  <a:close/>
                  <a:moveTo>
                    <a:pt x="3281" y="1331"/>
                  </a:moveTo>
                  <a:lnTo>
                    <a:pt x="2978" y="1603"/>
                  </a:lnTo>
                  <a:lnTo>
                    <a:pt x="2978" y="2135"/>
                  </a:lnTo>
                  <a:lnTo>
                    <a:pt x="3281" y="1863"/>
                  </a:lnTo>
                  <a:lnTo>
                    <a:pt x="3585" y="2135"/>
                  </a:lnTo>
                  <a:lnTo>
                    <a:pt x="3585" y="1603"/>
                  </a:lnTo>
                  <a:lnTo>
                    <a:pt x="3281" y="1331"/>
                  </a:lnTo>
                  <a:close/>
                  <a:moveTo>
                    <a:pt x="4491" y="1331"/>
                  </a:moveTo>
                  <a:lnTo>
                    <a:pt x="4187" y="1603"/>
                  </a:lnTo>
                  <a:lnTo>
                    <a:pt x="4187" y="2135"/>
                  </a:lnTo>
                  <a:lnTo>
                    <a:pt x="4491" y="1863"/>
                  </a:lnTo>
                  <a:lnTo>
                    <a:pt x="4794" y="2135"/>
                  </a:lnTo>
                  <a:lnTo>
                    <a:pt x="4794" y="1603"/>
                  </a:lnTo>
                  <a:lnTo>
                    <a:pt x="4491" y="1331"/>
                  </a:lnTo>
                  <a:close/>
                  <a:moveTo>
                    <a:pt x="5704" y="1331"/>
                  </a:moveTo>
                  <a:lnTo>
                    <a:pt x="5400" y="1603"/>
                  </a:lnTo>
                  <a:lnTo>
                    <a:pt x="5400" y="2135"/>
                  </a:lnTo>
                  <a:lnTo>
                    <a:pt x="5704" y="1863"/>
                  </a:lnTo>
                  <a:lnTo>
                    <a:pt x="6008" y="2135"/>
                  </a:lnTo>
                  <a:lnTo>
                    <a:pt x="6008" y="1603"/>
                  </a:lnTo>
                  <a:lnTo>
                    <a:pt x="5704" y="1331"/>
                  </a:lnTo>
                  <a:close/>
                  <a:moveTo>
                    <a:pt x="6919" y="1331"/>
                  </a:moveTo>
                  <a:lnTo>
                    <a:pt x="6615" y="1603"/>
                  </a:lnTo>
                  <a:lnTo>
                    <a:pt x="6615" y="2135"/>
                  </a:lnTo>
                  <a:lnTo>
                    <a:pt x="6919" y="1863"/>
                  </a:lnTo>
                  <a:lnTo>
                    <a:pt x="7222" y="2135"/>
                  </a:lnTo>
                  <a:lnTo>
                    <a:pt x="7222" y="1603"/>
                  </a:lnTo>
                  <a:lnTo>
                    <a:pt x="6919" y="1331"/>
                  </a:lnTo>
                  <a:close/>
                  <a:moveTo>
                    <a:pt x="8132" y="1331"/>
                  </a:moveTo>
                  <a:lnTo>
                    <a:pt x="7828" y="1603"/>
                  </a:lnTo>
                  <a:lnTo>
                    <a:pt x="7828" y="2135"/>
                  </a:lnTo>
                  <a:lnTo>
                    <a:pt x="8132" y="1863"/>
                  </a:lnTo>
                  <a:lnTo>
                    <a:pt x="8436" y="2135"/>
                  </a:lnTo>
                  <a:lnTo>
                    <a:pt x="8436" y="1603"/>
                  </a:lnTo>
                  <a:lnTo>
                    <a:pt x="8132" y="1331"/>
                  </a:lnTo>
                  <a:close/>
                  <a:moveTo>
                    <a:pt x="9346" y="1331"/>
                  </a:moveTo>
                  <a:lnTo>
                    <a:pt x="9042" y="1603"/>
                  </a:lnTo>
                  <a:lnTo>
                    <a:pt x="9042" y="2135"/>
                  </a:lnTo>
                  <a:lnTo>
                    <a:pt x="9346" y="1863"/>
                  </a:lnTo>
                  <a:lnTo>
                    <a:pt x="9650" y="2135"/>
                  </a:lnTo>
                  <a:lnTo>
                    <a:pt x="9650" y="1603"/>
                  </a:lnTo>
                  <a:lnTo>
                    <a:pt x="9346" y="1331"/>
                  </a:lnTo>
                  <a:close/>
                  <a:moveTo>
                    <a:pt x="10560" y="1331"/>
                  </a:moveTo>
                  <a:lnTo>
                    <a:pt x="10256" y="1603"/>
                  </a:lnTo>
                  <a:lnTo>
                    <a:pt x="10256" y="2135"/>
                  </a:lnTo>
                  <a:lnTo>
                    <a:pt x="10560" y="1863"/>
                  </a:lnTo>
                  <a:lnTo>
                    <a:pt x="10864" y="2135"/>
                  </a:lnTo>
                  <a:lnTo>
                    <a:pt x="10864" y="1603"/>
                  </a:lnTo>
                  <a:lnTo>
                    <a:pt x="10560" y="1331"/>
                  </a:lnTo>
                  <a:close/>
                  <a:moveTo>
                    <a:pt x="11771" y="1331"/>
                  </a:moveTo>
                  <a:lnTo>
                    <a:pt x="11467" y="1603"/>
                  </a:lnTo>
                  <a:lnTo>
                    <a:pt x="11467" y="2135"/>
                  </a:lnTo>
                  <a:lnTo>
                    <a:pt x="11771" y="1863"/>
                  </a:lnTo>
                  <a:lnTo>
                    <a:pt x="12075" y="2135"/>
                  </a:lnTo>
                  <a:lnTo>
                    <a:pt x="12075" y="1603"/>
                  </a:lnTo>
                  <a:lnTo>
                    <a:pt x="11771" y="1331"/>
                  </a:lnTo>
                  <a:close/>
                  <a:moveTo>
                    <a:pt x="12985" y="1331"/>
                  </a:moveTo>
                  <a:lnTo>
                    <a:pt x="12681" y="1603"/>
                  </a:lnTo>
                  <a:lnTo>
                    <a:pt x="12681" y="2135"/>
                  </a:lnTo>
                  <a:lnTo>
                    <a:pt x="12985" y="1863"/>
                  </a:lnTo>
                  <a:lnTo>
                    <a:pt x="13289" y="2135"/>
                  </a:lnTo>
                  <a:lnTo>
                    <a:pt x="13289" y="1603"/>
                  </a:lnTo>
                  <a:lnTo>
                    <a:pt x="12985" y="1331"/>
                  </a:lnTo>
                  <a:close/>
                  <a:moveTo>
                    <a:pt x="14199" y="1331"/>
                  </a:moveTo>
                  <a:lnTo>
                    <a:pt x="13895" y="1603"/>
                  </a:lnTo>
                  <a:lnTo>
                    <a:pt x="13895" y="2135"/>
                  </a:lnTo>
                  <a:lnTo>
                    <a:pt x="14199" y="1863"/>
                  </a:lnTo>
                  <a:lnTo>
                    <a:pt x="14502" y="2135"/>
                  </a:lnTo>
                  <a:lnTo>
                    <a:pt x="14502" y="1603"/>
                  </a:lnTo>
                  <a:lnTo>
                    <a:pt x="14199" y="1331"/>
                  </a:lnTo>
                  <a:close/>
                  <a:moveTo>
                    <a:pt x="15412" y="1331"/>
                  </a:moveTo>
                  <a:lnTo>
                    <a:pt x="15109" y="1603"/>
                  </a:lnTo>
                  <a:lnTo>
                    <a:pt x="15109" y="2135"/>
                  </a:lnTo>
                  <a:lnTo>
                    <a:pt x="15412" y="1863"/>
                  </a:lnTo>
                  <a:lnTo>
                    <a:pt x="15716" y="2135"/>
                  </a:lnTo>
                  <a:lnTo>
                    <a:pt x="15716" y="1603"/>
                  </a:lnTo>
                  <a:lnTo>
                    <a:pt x="15412" y="1331"/>
                  </a:lnTo>
                  <a:close/>
                  <a:moveTo>
                    <a:pt x="16626" y="1331"/>
                  </a:moveTo>
                  <a:lnTo>
                    <a:pt x="16323" y="1603"/>
                  </a:lnTo>
                  <a:lnTo>
                    <a:pt x="16323" y="2135"/>
                  </a:lnTo>
                  <a:lnTo>
                    <a:pt x="16626" y="1863"/>
                  </a:lnTo>
                  <a:lnTo>
                    <a:pt x="16930" y="2135"/>
                  </a:lnTo>
                  <a:lnTo>
                    <a:pt x="16930" y="1603"/>
                  </a:lnTo>
                  <a:lnTo>
                    <a:pt x="16626" y="1331"/>
                  </a:lnTo>
                  <a:close/>
                  <a:moveTo>
                    <a:pt x="17840" y="1331"/>
                  </a:moveTo>
                  <a:lnTo>
                    <a:pt x="17537" y="1603"/>
                  </a:lnTo>
                  <a:lnTo>
                    <a:pt x="17537" y="2135"/>
                  </a:lnTo>
                  <a:lnTo>
                    <a:pt x="17840" y="1863"/>
                  </a:lnTo>
                  <a:lnTo>
                    <a:pt x="18144" y="2135"/>
                  </a:lnTo>
                  <a:lnTo>
                    <a:pt x="18144" y="1603"/>
                  </a:lnTo>
                  <a:lnTo>
                    <a:pt x="17840" y="1331"/>
                  </a:lnTo>
                  <a:close/>
                  <a:moveTo>
                    <a:pt x="19050" y="1331"/>
                  </a:moveTo>
                  <a:lnTo>
                    <a:pt x="18746" y="1603"/>
                  </a:lnTo>
                  <a:lnTo>
                    <a:pt x="18746" y="2135"/>
                  </a:lnTo>
                  <a:lnTo>
                    <a:pt x="19050" y="1863"/>
                  </a:lnTo>
                  <a:lnTo>
                    <a:pt x="19353" y="2135"/>
                  </a:lnTo>
                  <a:lnTo>
                    <a:pt x="19353" y="1603"/>
                  </a:lnTo>
                  <a:lnTo>
                    <a:pt x="19050" y="1331"/>
                  </a:lnTo>
                  <a:close/>
                  <a:moveTo>
                    <a:pt x="20263" y="1331"/>
                  </a:moveTo>
                  <a:lnTo>
                    <a:pt x="19960" y="1603"/>
                  </a:lnTo>
                  <a:lnTo>
                    <a:pt x="19960" y="2135"/>
                  </a:lnTo>
                  <a:lnTo>
                    <a:pt x="20263" y="1863"/>
                  </a:lnTo>
                  <a:lnTo>
                    <a:pt x="20567" y="2135"/>
                  </a:lnTo>
                  <a:lnTo>
                    <a:pt x="20567" y="1603"/>
                  </a:lnTo>
                  <a:lnTo>
                    <a:pt x="20263" y="1331"/>
                  </a:lnTo>
                  <a:close/>
                  <a:moveTo>
                    <a:pt x="21477" y="1331"/>
                  </a:moveTo>
                  <a:lnTo>
                    <a:pt x="21174" y="1603"/>
                  </a:lnTo>
                  <a:lnTo>
                    <a:pt x="21174" y="2135"/>
                  </a:lnTo>
                  <a:lnTo>
                    <a:pt x="21477" y="1863"/>
                  </a:lnTo>
                  <a:lnTo>
                    <a:pt x="21600" y="1973"/>
                  </a:lnTo>
                  <a:lnTo>
                    <a:pt x="21600" y="1441"/>
                  </a:lnTo>
                  <a:lnTo>
                    <a:pt x="21477" y="1331"/>
                  </a:lnTo>
                  <a:close/>
                  <a:moveTo>
                    <a:pt x="551" y="2136"/>
                  </a:moveTo>
                  <a:lnTo>
                    <a:pt x="247" y="2408"/>
                  </a:lnTo>
                  <a:lnTo>
                    <a:pt x="0" y="2187"/>
                  </a:lnTo>
                  <a:lnTo>
                    <a:pt x="0" y="2719"/>
                  </a:lnTo>
                  <a:lnTo>
                    <a:pt x="247" y="2941"/>
                  </a:lnTo>
                  <a:lnTo>
                    <a:pt x="551" y="2668"/>
                  </a:lnTo>
                  <a:lnTo>
                    <a:pt x="551" y="2136"/>
                  </a:lnTo>
                  <a:close/>
                  <a:moveTo>
                    <a:pt x="1157" y="2136"/>
                  </a:moveTo>
                  <a:lnTo>
                    <a:pt x="1157" y="2668"/>
                  </a:lnTo>
                  <a:lnTo>
                    <a:pt x="1461" y="2941"/>
                  </a:lnTo>
                  <a:lnTo>
                    <a:pt x="1764" y="2668"/>
                  </a:lnTo>
                  <a:lnTo>
                    <a:pt x="1764" y="2136"/>
                  </a:lnTo>
                  <a:lnTo>
                    <a:pt x="1461" y="2408"/>
                  </a:lnTo>
                  <a:lnTo>
                    <a:pt x="1157" y="2136"/>
                  </a:lnTo>
                  <a:close/>
                  <a:moveTo>
                    <a:pt x="2371" y="2136"/>
                  </a:moveTo>
                  <a:lnTo>
                    <a:pt x="2371" y="2668"/>
                  </a:lnTo>
                  <a:lnTo>
                    <a:pt x="2675" y="2941"/>
                  </a:lnTo>
                  <a:lnTo>
                    <a:pt x="2978" y="2668"/>
                  </a:lnTo>
                  <a:lnTo>
                    <a:pt x="2978" y="2136"/>
                  </a:lnTo>
                  <a:lnTo>
                    <a:pt x="2675" y="2408"/>
                  </a:lnTo>
                  <a:lnTo>
                    <a:pt x="2371" y="2136"/>
                  </a:lnTo>
                  <a:close/>
                  <a:moveTo>
                    <a:pt x="3580" y="2136"/>
                  </a:moveTo>
                  <a:lnTo>
                    <a:pt x="3580" y="2668"/>
                  </a:lnTo>
                  <a:lnTo>
                    <a:pt x="3884" y="2941"/>
                  </a:lnTo>
                  <a:lnTo>
                    <a:pt x="4187" y="2668"/>
                  </a:lnTo>
                  <a:lnTo>
                    <a:pt x="4187" y="2136"/>
                  </a:lnTo>
                  <a:lnTo>
                    <a:pt x="3884" y="2408"/>
                  </a:lnTo>
                  <a:lnTo>
                    <a:pt x="3580" y="2136"/>
                  </a:lnTo>
                  <a:close/>
                  <a:moveTo>
                    <a:pt x="4794" y="2136"/>
                  </a:moveTo>
                  <a:lnTo>
                    <a:pt x="4794" y="2668"/>
                  </a:lnTo>
                  <a:lnTo>
                    <a:pt x="5098" y="2941"/>
                  </a:lnTo>
                  <a:lnTo>
                    <a:pt x="5401" y="2668"/>
                  </a:lnTo>
                  <a:lnTo>
                    <a:pt x="5401" y="2136"/>
                  </a:lnTo>
                  <a:lnTo>
                    <a:pt x="5098" y="2408"/>
                  </a:lnTo>
                  <a:lnTo>
                    <a:pt x="4794" y="2136"/>
                  </a:lnTo>
                  <a:close/>
                  <a:moveTo>
                    <a:pt x="6008" y="2136"/>
                  </a:moveTo>
                  <a:lnTo>
                    <a:pt x="6008" y="2668"/>
                  </a:lnTo>
                  <a:lnTo>
                    <a:pt x="6312" y="2941"/>
                  </a:lnTo>
                  <a:lnTo>
                    <a:pt x="6615" y="2668"/>
                  </a:lnTo>
                  <a:lnTo>
                    <a:pt x="6615" y="2136"/>
                  </a:lnTo>
                  <a:lnTo>
                    <a:pt x="6312" y="2408"/>
                  </a:lnTo>
                  <a:lnTo>
                    <a:pt x="6008" y="2136"/>
                  </a:lnTo>
                  <a:close/>
                  <a:moveTo>
                    <a:pt x="7221" y="2136"/>
                  </a:moveTo>
                  <a:lnTo>
                    <a:pt x="7221" y="2668"/>
                  </a:lnTo>
                  <a:lnTo>
                    <a:pt x="7525" y="2941"/>
                  </a:lnTo>
                  <a:lnTo>
                    <a:pt x="7829" y="2668"/>
                  </a:lnTo>
                  <a:lnTo>
                    <a:pt x="7829" y="2136"/>
                  </a:lnTo>
                  <a:lnTo>
                    <a:pt x="7525" y="2408"/>
                  </a:lnTo>
                  <a:lnTo>
                    <a:pt x="7221" y="2136"/>
                  </a:lnTo>
                  <a:close/>
                  <a:moveTo>
                    <a:pt x="8435" y="2136"/>
                  </a:moveTo>
                  <a:lnTo>
                    <a:pt x="8435" y="2668"/>
                  </a:lnTo>
                  <a:lnTo>
                    <a:pt x="8739" y="2941"/>
                  </a:lnTo>
                  <a:lnTo>
                    <a:pt x="9043" y="2668"/>
                  </a:lnTo>
                  <a:lnTo>
                    <a:pt x="9043" y="2136"/>
                  </a:lnTo>
                  <a:lnTo>
                    <a:pt x="8739" y="2408"/>
                  </a:lnTo>
                  <a:lnTo>
                    <a:pt x="8435" y="2136"/>
                  </a:lnTo>
                  <a:close/>
                  <a:moveTo>
                    <a:pt x="9649" y="2136"/>
                  </a:moveTo>
                  <a:lnTo>
                    <a:pt x="9649" y="2668"/>
                  </a:lnTo>
                  <a:lnTo>
                    <a:pt x="9953" y="2941"/>
                  </a:lnTo>
                  <a:lnTo>
                    <a:pt x="10256" y="2668"/>
                  </a:lnTo>
                  <a:lnTo>
                    <a:pt x="10256" y="2136"/>
                  </a:lnTo>
                  <a:lnTo>
                    <a:pt x="9953" y="2408"/>
                  </a:lnTo>
                  <a:lnTo>
                    <a:pt x="9649" y="2136"/>
                  </a:lnTo>
                  <a:close/>
                  <a:moveTo>
                    <a:pt x="10860" y="2136"/>
                  </a:moveTo>
                  <a:lnTo>
                    <a:pt x="10860" y="2668"/>
                  </a:lnTo>
                  <a:lnTo>
                    <a:pt x="11164" y="2941"/>
                  </a:lnTo>
                  <a:lnTo>
                    <a:pt x="11468" y="2668"/>
                  </a:lnTo>
                  <a:lnTo>
                    <a:pt x="11468" y="2136"/>
                  </a:lnTo>
                  <a:lnTo>
                    <a:pt x="11164" y="2408"/>
                  </a:lnTo>
                  <a:lnTo>
                    <a:pt x="10860" y="2136"/>
                  </a:lnTo>
                  <a:close/>
                  <a:moveTo>
                    <a:pt x="12074" y="2136"/>
                  </a:moveTo>
                  <a:lnTo>
                    <a:pt x="12074" y="2668"/>
                  </a:lnTo>
                  <a:lnTo>
                    <a:pt x="12378" y="2941"/>
                  </a:lnTo>
                  <a:lnTo>
                    <a:pt x="12682" y="2668"/>
                  </a:lnTo>
                  <a:lnTo>
                    <a:pt x="12682" y="2136"/>
                  </a:lnTo>
                  <a:lnTo>
                    <a:pt x="12378" y="2408"/>
                  </a:lnTo>
                  <a:lnTo>
                    <a:pt x="12074" y="2136"/>
                  </a:lnTo>
                  <a:close/>
                  <a:moveTo>
                    <a:pt x="13288" y="2136"/>
                  </a:moveTo>
                  <a:lnTo>
                    <a:pt x="13288" y="2668"/>
                  </a:lnTo>
                  <a:lnTo>
                    <a:pt x="13592" y="2941"/>
                  </a:lnTo>
                  <a:lnTo>
                    <a:pt x="13896" y="2668"/>
                  </a:lnTo>
                  <a:lnTo>
                    <a:pt x="13896" y="2136"/>
                  </a:lnTo>
                  <a:lnTo>
                    <a:pt x="13592" y="2408"/>
                  </a:lnTo>
                  <a:lnTo>
                    <a:pt x="13288" y="2136"/>
                  </a:lnTo>
                  <a:close/>
                  <a:moveTo>
                    <a:pt x="14502" y="2136"/>
                  </a:moveTo>
                  <a:lnTo>
                    <a:pt x="14502" y="2668"/>
                  </a:lnTo>
                  <a:lnTo>
                    <a:pt x="14806" y="2941"/>
                  </a:lnTo>
                  <a:lnTo>
                    <a:pt x="15110" y="2668"/>
                  </a:lnTo>
                  <a:lnTo>
                    <a:pt x="15110" y="2136"/>
                  </a:lnTo>
                  <a:lnTo>
                    <a:pt x="14806" y="2408"/>
                  </a:lnTo>
                  <a:lnTo>
                    <a:pt x="14502" y="2136"/>
                  </a:lnTo>
                  <a:close/>
                  <a:moveTo>
                    <a:pt x="15716" y="2136"/>
                  </a:moveTo>
                  <a:lnTo>
                    <a:pt x="15716" y="2668"/>
                  </a:lnTo>
                  <a:lnTo>
                    <a:pt x="16019" y="2941"/>
                  </a:lnTo>
                  <a:lnTo>
                    <a:pt x="16323" y="2668"/>
                  </a:lnTo>
                  <a:lnTo>
                    <a:pt x="16323" y="2136"/>
                  </a:lnTo>
                  <a:lnTo>
                    <a:pt x="16019" y="2408"/>
                  </a:lnTo>
                  <a:lnTo>
                    <a:pt x="15716" y="2136"/>
                  </a:lnTo>
                  <a:close/>
                  <a:moveTo>
                    <a:pt x="16930" y="2136"/>
                  </a:moveTo>
                  <a:lnTo>
                    <a:pt x="16930" y="2668"/>
                  </a:lnTo>
                  <a:lnTo>
                    <a:pt x="17233" y="2941"/>
                  </a:lnTo>
                  <a:lnTo>
                    <a:pt x="17537" y="2668"/>
                  </a:lnTo>
                  <a:lnTo>
                    <a:pt x="17537" y="2136"/>
                  </a:lnTo>
                  <a:lnTo>
                    <a:pt x="17233" y="2408"/>
                  </a:lnTo>
                  <a:lnTo>
                    <a:pt x="16930" y="2136"/>
                  </a:lnTo>
                  <a:close/>
                  <a:moveTo>
                    <a:pt x="18139" y="2136"/>
                  </a:moveTo>
                  <a:lnTo>
                    <a:pt x="18139" y="2668"/>
                  </a:lnTo>
                  <a:lnTo>
                    <a:pt x="18443" y="2941"/>
                  </a:lnTo>
                  <a:lnTo>
                    <a:pt x="18746" y="2668"/>
                  </a:lnTo>
                  <a:lnTo>
                    <a:pt x="18746" y="2136"/>
                  </a:lnTo>
                  <a:lnTo>
                    <a:pt x="18443" y="2408"/>
                  </a:lnTo>
                  <a:lnTo>
                    <a:pt x="18139" y="2136"/>
                  </a:lnTo>
                  <a:close/>
                  <a:moveTo>
                    <a:pt x="19353" y="2136"/>
                  </a:moveTo>
                  <a:lnTo>
                    <a:pt x="19353" y="2668"/>
                  </a:lnTo>
                  <a:lnTo>
                    <a:pt x="19656" y="2941"/>
                  </a:lnTo>
                  <a:lnTo>
                    <a:pt x="19961" y="2668"/>
                  </a:lnTo>
                  <a:lnTo>
                    <a:pt x="19961" y="2136"/>
                  </a:lnTo>
                  <a:lnTo>
                    <a:pt x="19656" y="2408"/>
                  </a:lnTo>
                  <a:lnTo>
                    <a:pt x="19353" y="2136"/>
                  </a:lnTo>
                  <a:close/>
                  <a:moveTo>
                    <a:pt x="20567" y="2136"/>
                  </a:moveTo>
                  <a:lnTo>
                    <a:pt x="20567" y="2668"/>
                  </a:lnTo>
                  <a:lnTo>
                    <a:pt x="20870" y="2941"/>
                  </a:lnTo>
                  <a:lnTo>
                    <a:pt x="21174" y="2668"/>
                  </a:lnTo>
                  <a:lnTo>
                    <a:pt x="21174" y="2136"/>
                  </a:lnTo>
                  <a:lnTo>
                    <a:pt x="20870" y="2408"/>
                  </a:lnTo>
                  <a:lnTo>
                    <a:pt x="20567" y="2136"/>
                  </a:lnTo>
                  <a:close/>
                  <a:moveTo>
                    <a:pt x="854" y="2928"/>
                  </a:moveTo>
                  <a:lnTo>
                    <a:pt x="550" y="3200"/>
                  </a:lnTo>
                  <a:lnTo>
                    <a:pt x="550" y="3733"/>
                  </a:lnTo>
                  <a:lnTo>
                    <a:pt x="854" y="3460"/>
                  </a:lnTo>
                  <a:lnTo>
                    <a:pt x="1157" y="3733"/>
                  </a:lnTo>
                  <a:lnTo>
                    <a:pt x="1157" y="3200"/>
                  </a:lnTo>
                  <a:lnTo>
                    <a:pt x="854" y="2928"/>
                  </a:lnTo>
                  <a:close/>
                  <a:moveTo>
                    <a:pt x="2067" y="2928"/>
                  </a:moveTo>
                  <a:lnTo>
                    <a:pt x="1764" y="3200"/>
                  </a:lnTo>
                  <a:lnTo>
                    <a:pt x="1764" y="3733"/>
                  </a:lnTo>
                  <a:lnTo>
                    <a:pt x="2067" y="3460"/>
                  </a:lnTo>
                  <a:lnTo>
                    <a:pt x="2371" y="3733"/>
                  </a:lnTo>
                  <a:lnTo>
                    <a:pt x="2371" y="4266"/>
                  </a:lnTo>
                  <a:lnTo>
                    <a:pt x="2675" y="4538"/>
                  </a:lnTo>
                  <a:lnTo>
                    <a:pt x="2978" y="4266"/>
                  </a:lnTo>
                  <a:lnTo>
                    <a:pt x="2978" y="3733"/>
                  </a:lnTo>
                  <a:lnTo>
                    <a:pt x="2675" y="4005"/>
                  </a:lnTo>
                  <a:lnTo>
                    <a:pt x="2371" y="3733"/>
                  </a:lnTo>
                  <a:lnTo>
                    <a:pt x="2371" y="3200"/>
                  </a:lnTo>
                  <a:lnTo>
                    <a:pt x="2067" y="2928"/>
                  </a:lnTo>
                  <a:close/>
                  <a:moveTo>
                    <a:pt x="3281" y="2928"/>
                  </a:moveTo>
                  <a:lnTo>
                    <a:pt x="2978" y="3200"/>
                  </a:lnTo>
                  <a:lnTo>
                    <a:pt x="2978" y="3733"/>
                  </a:lnTo>
                  <a:lnTo>
                    <a:pt x="3281" y="3460"/>
                  </a:lnTo>
                  <a:lnTo>
                    <a:pt x="3585" y="3733"/>
                  </a:lnTo>
                  <a:lnTo>
                    <a:pt x="3585" y="3200"/>
                  </a:lnTo>
                  <a:lnTo>
                    <a:pt x="3281" y="2928"/>
                  </a:lnTo>
                  <a:close/>
                  <a:moveTo>
                    <a:pt x="4491" y="2928"/>
                  </a:moveTo>
                  <a:lnTo>
                    <a:pt x="4187" y="3200"/>
                  </a:lnTo>
                  <a:lnTo>
                    <a:pt x="4187" y="3733"/>
                  </a:lnTo>
                  <a:lnTo>
                    <a:pt x="3884" y="4005"/>
                  </a:lnTo>
                  <a:lnTo>
                    <a:pt x="3580" y="3733"/>
                  </a:lnTo>
                  <a:lnTo>
                    <a:pt x="3580" y="4266"/>
                  </a:lnTo>
                  <a:lnTo>
                    <a:pt x="3884" y="4538"/>
                  </a:lnTo>
                  <a:lnTo>
                    <a:pt x="4187" y="4266"/>
                  </a:lnTo>
                  <a:lnTo>
                    <a:pt x="4187" y="3733"/>
                  </a:lnTo>
                  <a:lnTo>
                    <a:pt x="4491" y="3460"/>
                  </a:lnTo>
                  <a:lnTo>
                    <a:pt x="4794" y="3733"/>
                  </a:lnTo>
                  <a:lnTo>
                    <a:pt x="4794" y="3200"/>
                  </a:lnTo>
                  <a:lnTo>
                    <a:pt x="4491" y="2928"/>
                  </a:lnTo>
                  <a:close/>
                  <a:moveTo>
                    <a:pt x="5704" y="2928"/>
                  </a:moveTo>
                  <a:lnTo>
                    <a:pt x="5400" y="3200"/>
                  </a:lnTo>
                  <a:lnTo>
                    <a:pt x="5400" y="3733"/>
                  </a:lnTo>
                  <a:lnTo>
                    <a:pt x="5704" y="3460"/>
                  </a:lnTo>
                  <a:lnTo>
                    <a:pt x="6008" y="3733"/>
                  </a:lnTo>
                  <a:lnTo>
                    <a:pt x="6008" y="4266"/>
                  </a:lnTo>
                  <a:lnTo>
                    <a:pt x="6312" y="4538"/>
                  </a:lnTo>
                  <a:lnTo>
                    <a:pt x="6615" y="4266"/>
                  </a:lnTo>
                  <a:lnTo>
                    <a:pt x="6615" y="3733"/>
                  </a:lnTo>
                  <a:lnTo>
                    <a:pt x="6312" y="4005"/>
                  </a:lnTo>
                  <a:lnTo>
                    <a:pt x="6008" y="3733"/>
                  </a:lnTo>
                  <a:lnTo>
                    <a:pt x="6008" y="3200"/>
                  </a:lnTo>
                  <a:lnTo>
                    <a:pt x="5704" y="2928"/>
                  </a:lnTo>
                  <a:close/>
                  <a:moveTo>
                    <a:pt x="6919" y="2928"/>
                  </a:moveTo>
                  <a:lnTo>
                    <a:pt x="6615" y="3200"/>
                  </a:lnTo>
                  <a:lnTo>
                    <a:pt x="6615" y="3733"/>
                  </a:lnTo>
                  <a:lnTo>
                    <a:pt x="6919" y="3460"/>
                  </a:lnTo>
                  <a:lnTo>
                    <a:pt x="7222" y="3733"/>
                  </a:lnTo>
                  <a:lnTo>
                    <a:pt x="7222" y="3200"/>
                  </a:lnTo>
                  <a:lnTo>
                    <a:pt x="6919" y="2928"/>
                  </a:lnTo>
                  <a:close/>
                  <a:moveTo>
                    <a:pt x="8132" y="2928"/>
                  </a:moveTo>
                  <a:lnTo>
                    <a:pt x="7828" y="3200"/>
                  </a:lnTo>
                  <a:lnTo>
                    <a:pt x="7828" y="3733"/>
                  </a:lnTo>
                  <a:lnTo>
                    <a:pt x="8132" y="3460"/>
                  </a:lnTo>
                  <a:lnTo>
                    <a:pt x="8436" y="3733"/>
                  </a:lnTo>
                  <a:lnTo>
                    <a:pt x="8436" y="3200"/>
                  </a:lnTo>
                  <a:lnTo>
                    <a:pt x="8132" y="2928"/>
                  </a:lnTo>
                  <a:close/>
                  <a:moveTo>
                    <a:pt x="9346" y="2928"/>
                  </a:moveTo>
                  <a:lnTo>
                    <a:pt x="9042" y="3200"/>
                  </a:lnTo>
                  <a:lnTo>
                    <a:pt x="9042" y="3733"/>
                  </a:lnTo>
                  <a:lnTo>
                    <a:pt x="9346" y="3460"/>
                  </a:lnTo>
                  <a:lnTo>
                    <a:pt x="9650" y="3733"/>
                  </a:lnTo>
                  <a:lnTo>
                    <a:pt x="9650" y="3200"/>
                  </a:lnTo>
                  <a:lnTo>
                    <a:pt x="9346" y="2928"/>
                  </a:lnTo>
                  <a:close/>
                  <a:moveTo>
                    <a:pt x="10560" y="2928"/>
                  </a:moveTo>
                  <a:lnTo>
                    <a:pt x="10256" y="3200"/>
                  </a:lnTo>
                  <a:lnTo>
                    <a:pt x="10256" y="3733"/>
                  </a:lnTo>
                  <a:lnTo>
                    <a:pt x="9953" y="4005"/>
                  </a:lnTo>
                  <a:lnTo>
                    <a:pt x="9649" y="3733"/>
                  </a:lnTo>
                  <a:lnTo>
                    <a:pt x="9649" y="4266"/>
                  </a:lnTo>
                  <a:lnTo>
                    <a:pt x="9953" y="4538"/>
                  </a:lnTo>
                  <a:lnTo>
                    <a:pt x="10256" y="4266"/>
                  </a:lnTo>
                  <a:lnTo>
                    <a:pt x="10256" y="3733"/>
                  </a:lnTo>
                  <a:lnTo>
                    <a:pt x="10560" y="3460"/>
                  </a:lnTo>
                  <a:lnTo>
                    <a:pt x="10864" y="3733"/>
                  </a:lnTo>
                  <a:lnTo>
                    <a:pt x="10864" y="3200"/>
                  </a:lnTo>
                  <a:lnTo>
                    <a:pt x="10560" y="2928"/>
                  </a:lnTo>
                  <a:close/>
                  <a:moveTo>
                    <a:pt x="11771" y="2928"/>
                  </a:moveTo>
                  <a:lnTo>
                    <a:pt x="11467" y="3200"/>
                  </a:lnTo>
                  <a:lnTo>
                    <a:pt x="11467" y="3733"/>
                  </a:lnTo>
                  <a:lnTo>
                    <a:pt x="11771" y="3460"/>
                  </a:lnTo>
                  <a:lnTo>
                    <a:pt x="12074" y="3733"/>
                  </a:lnTo>
                  <a:lnTo>
                    <a:pt x="12074" y="4266"/>
                  </a:lnTo>
                  <a:lnTo>
                    <a:pt x="12378" y="4538"/>
                  </a:lnTo>
                  <a:lnTo>
                    <a:pt x="12682" y="4266"/>
                  </a:lnTo>
                  <a:lnTo>
                    <a:pt x="12682" y="3733"/>
                  </a:lnTo>
                  <a:lnTo>
                    <a:pt x="12985" y="3460"/>
                  </a:lnTo>
                  <a:lnTo>
                    <a:pt x="13289" y="3733"/>
                  </a:lnTo>
                  <a:lnTo>
                    <a:pt x="13289" y="3200"/>
                  </a:lnTo>
                  <a:lnTo>
                    <a:pt x="12985" y="2928"/>
                  </a:lnTo>
                  <a:lnTo>
                    <a:pt x="12681" y="3200"/>
                  </a:lnTo>
                  <a:lnTo>
                    <a:pt x="12681" y="3733"/>
                  </a:lnTo>
                  <a:lnTo>
                    <a:pt x="12378" y="4005"/>
                  </a:lnTo>
                  <a:lnTo>
                    <a:pt x="12075" y="3733"/>
                  </a:lnTo>
                  <a:lnTo>
                    <a:pt x="12075" y="3200"/>
                  </a:lnTo>
                  <a:lnTo>
                    <a:pt x="11771" y="2928"/>
                  </a:lnTo>
                  <a:close/>
                  <a:moveTo>
                    <a:pt x="14199" y="2928"/>
                  </a:moveTo>
                  <a:lnTo>
                    <a:pt x="13895" y="3200"/>
                  </a:lnTo>
                  <a:lnTo>
                    <a:pt x="13895" y="3733"/>
                  </a:lnTo>
                  <a:lnTo>
                    <a:pt x="14199" y="3460"/>
                  </a:lnTo>
                  <a:lnTo>
                    <a:pt x="14502" y="3733"/>
                  </a:lnTo>
                  <a:lnTo>
                    <a:pt x="14502" y="4266"/>
                  </a:lnTo>
                  <a:lnTo>
                    <a:pt x="14806" y="4538"/>
                  </a:lnTo>
                  <a:lnTo>
                    <a:pt x="15110" y="4266"/>
                  </a:lnTo>
                  <a:lnTo>
                    <a:pt x="15110" y="3733"/>
                  </a:lnTo>
                  <a:lnTo>
                    <a:pt x="14806" y="4005"/>
                  </a:lnTo>
                  <a:lnTo>
                    <a:pt x="14502" y="3733"/>
                  </a:lnTo>
                  <a:lnTo>
                    <a:pt x="14502" y="3200"/>
                  </a:lnTo>
                  <a:lnTo>
                    <a:pt x="14199" y="2928"/>
                  </a:lnTo>
                  <a:close/>
                  <a:moveTo>
                    <a:pt x="15412" y="2928"/>
                  </a:moveTo>
                  <a:lnTo>
                    <a:pt x="15109" y="3200"/>
                  </a:lnTo>
                  <a:lnTo>
                    <a:pt x="15109" y="3733"/>
                  </a:lnTo>
                  <a:lnTo>
                    <a:pt x="15412" y="3460"/>
                  </a:lnTo>
                  <a:lnTo>
                    <a:pt x="15716" y="3733"/>
                  </a:lnTo>
                  <a:lnTo>
                    <a:pt x="15716" y="3200"/>
                  </a:lnTo>
                  <a:lnTo>
                    <a:pt x="15412" y="2928"/>
                  </a:lnTo>
                  <a:close/>
                  <a:moveTo>
                    <a:pt x="16626" y="2928"/>
                  </a:moveTo>
                  <a:lnTo>
                    <a:pt x="16323" y="3200"/>
                  </a:lnTo>
                  <a:lnTo>
                    <a:pt x="16323" y="3733"/>
                  </a:lnTo>
                  <a:lnTo>
                    <a:pt x="16626" y="3460"/>
                  </a:lnTo>
                  <a:lnTo>
                    <a:pt x="16930" y="3733"/>
                  </a:lnTo>
                  <a:lnTo>
                    <a:pt x="16930" y="4266"/>
                  </a:lnTo>
                  <a:lnTo>
                    <a:pt x="17233" y="4538"/>
                  </a:lnTo>
                  <a:lnTo>
                    <a:pt x="17537" y="4266"/>
                  </a:lnTo>
                  <a:lnTo>
                    <a:pt x="17537" y="3733"/>
                  </a:lnTo>
                  <a:lnTo>
                    <a:pt x="17233" y="4005"/>
                  </a:lnTo>
                  <a:lnTo>
                    <a:pt x="16930" y="3733"/>
                  </a:lnTo>
                  <a:lnTo>
                    <a:pt x="16930" y="3200"/>
                  </a:lnTo>
                  <a:lnTo>
                    <a:pt x="16626" y="2928"/>
                  </a:lnTo>
                  <a:close/>
                  <a:moveTo>
                    <a:pt x="17840" y="2928"/>
                  </a:moveTo>
                  <a:lnTo>
                    <a:pt x="17537" y="3200"/>
                  </a:lnTo>
                  <a:lnTo>
                    <a:pt x="17537" y="3733"/>
                  </a:lnTo>
                  <a:lnTo>
                    <a:pt x="17840" y="3460"/>
                  </a:lnTo>
                  <a:lnTo>
                    <a:pt x="18144" y="3733"/>
                  </a:lnTo>
                  <a:lnTo>
                    <a:pt x="18144" y="3200"/>
                  </a:lnTo>
                  <a:lnTo>
                    <a:pt x="17840" y="2928"/>
                  </a:lnTo>
                  <a:close/>
                  <a:moveTo>
                    <a:pt x="19050" y="2928"/>
                  </a:moveTo>
                  <a:lnTo>
                    <a:pt x="18746" y="3200"/>
                  </a:lnTo>
                  <a:lnTo>
                    <a:pt x="18746" y="3733"/>
                  </a:lnTo>
                  <a:lnTo>
                    <a:pt x="18443" y="4005"/>
                  </a:lnTo>
                  <a:lnTo>
                    <a:pt x="18139" y="3733"/>
                  </a:lnTo>
                  <a:lnTo>
                    <a:pt x="18139" y="4266"/>
                  </a:lnTo>
                  <a:lnTo>
                    <a:pt x="18443" y="4538"/>
                  </a:lnTo>
                  <a:lnTo>
                    <a:pt x="18746" y="4266"/>
                  </a:lnTo>
                  <a:lnTo>
                    <a:pt x="18746" y="3733"/>
                  </a:lnTo>
                  <a:lnTo>
                    <a:pt x="19050" y="3460"/>
                  </a:lnTo>
                  <a:lnTo>
                    <a:pt x="19353" y="3733"/>
                  </a:lnTo>
                  <a:lnTo>
                    <a:pt x="19353" y="3200"/>
                  </a:lnTo>
                  <a:lnTo>
                    <a:pt x="19050" y="2928"/>
                  </a:lnTo>
                  <a:close/>
                  <a:moveTo>
                    <a:pt x="20263" y="2928"/>
                  </a:moveTo>
                  <a:lnTo>
                    <a:pt x="19960" y="3200"/>
                  </a:lnTo>
                  <a:lnTo>
                    <a:pt x="19960" y="3733"/>
                  </a:lnTo>
                  <a:lnTo>
                    <a:pt x="20263" y="3460"/>
                  </a:lnTo>
                  <a:lnTo>
                    <a:pt x="20567" y="3733"/>
                  </a:lnTo>
                  <a:lnTo>
                    <a:pt x="20567" y="4266"/>
                  </a:lnTo>
                  <a:lnTo>
                    <a:pt x="20870" y="4538"/>
                  </a:lnTo>
                  <a:lnTo>
                    <a:pt x="21174" y="4266"/>
                  </a:lnTo>
                  <a:lnTo>
                    <a:pt x="21174" y="3733"/>
                  </a:lnTo>
                  <a:lnTo>
                    <a:pt x="20870" y="4005"/>
                  </a:lnTo>
                  <a:lnTo>
                    <a:pt x="20567" y="3733"/>
                  </a:lnTo>
                  <a:lnTo>
                    <a:pt x="20567" y="3200"/>
                  </a:lnTo>
                  <a:lnTo>
                    <a:pt x="20263" y="2928"/>
                  </a:lnTo>
                  <a:close/>
                  <a:moveTo>
                    <a:pt x="21477" y="2928"/>
                  </a:moveTo>
                  <a:lnTo>
                    <a:pt x="21174" y="3200"/>
                  </a:lnTo>
                  <a:lnTo>
                    <a:pt x="21174" y="3733"/>
                  </a:lnTo>
                  <a:lnTo>
                    <a:pt x="21477" y="3460"/>
                  </a:lnTo>
                  <a:lnTo>
                    <a:pt x="21600" y="3570"/>
                  </a:lnTo>
                  <a:lnTo>
                    <a:pt x="21600" y="3038"/>
                  </a:lnTo>
                  <a:lnTo>
                    <a:pt x="21477" y="2928"/>
                  </a:lnTo>
                  <a:close/>
                  <a:moveTo>
                    <a:pt x="551" y="3733"/>
                  </a:moveTo>
                  <a:lnTo>
                    <a:pt x="247" y="4005"/>
                  </a:lnTo>
                  <a:lnTo>
                    <a:pt x="0" y="3783"/>
                  </a:lnTo>
                  <a:lnTo>
                    <a:pt x="0" y="4317"/>
                  </a:lnTo>
                  <a:lnTo>
                    <a:pt x="247" y="4538"/>
                  </a:lnTo>
                  <a:lnTo>
                    <a:pt x="551" y="4266"/>
                  </a:lnTo>
                  <a:lnTo>
                    <a:pt x="551" y="3733"/>
                  </a:lnTo>
                  <a:close/>
                  <a:moveTo>
                    <a:pt x="1157" y="3733"/>
                  </a:moveTo>
                  <a:lnTo>
                    <a:pt x="1157" y="4266"/>
                  </a:lnTo>
                  <a:lnTo>
                    <a:pt x="1461" y="4538"/>
                  </a:lnTo>
                  <a:lnTo>
                    <a:pt x="1764" y="4266"/>
                  </a:lnTo>
                  <a:lnTo>
                    <a:pt x="1764" y="3733"/>
                  </a:lnTo>
                  <a:lnTo>
                    <a:pt x="1461" y="4005"/>
                  </a:lnTo>
                  <a:lnTo>
                    <a:pt x="1157" y="3733"/>
                  </a:lnTo>
                  <a:close/>
                  <a:moveTo>
                    <a:pt x="4794" y="3733"/>
                  </a:moveTo>
                  <a:lnTo>
                    <a:pt x="4794" y="4266"/>
                  </a:lnTo>
                  <a:lnTo>
                    <a:pt x="5098" y="4538"/>
                  </a:lnTo>
                  <a:lnTo>
                    <a:pt x="5401" y="4266"/>
                  </a:lnTo>
                  <a:lnTo>
                    <a:pt x="5401" y="3733"/>
                  </a:lnTo>
                  <a:lnTo>
                    <a:pt x="5098" y="4005"/>
                  </a:lnTo>
                  <a:lnTo>
                    <a:pt x="4794" y="3733"/>
                  </a:lnTo>
                  <a:close/>
                  <a:moveTo>
                    <a:pt x="7221" y="3733"/>
                  </a:moveTo>
                  <a:lnTo>
                    <a:pt x="7221" y="4266"/>
                  </a:lnTo>
                  <a:lnTo>
                    <a:pt x="7525" y="4538"/>
                  </a:lnTo>
                  <a:lnTo>
                    <a:pt x="7829" y="4266"/>
                  </a:lnTo>
                  <a:lnTo>
                    <a:pt x="7829" y="3733"/>
                  </a:lnTo>
                  <a:lnTo>
                    <a:pt x="7525" y="4005"/>
                  </a:lnTo>
                  <a:lnTo>
                    <a:pt x="7221" y="3733"/>
                  </a:lnTo>
                  <a:close/>
                  <a:moveTo>
                    <a:pt x="8435" y="3733"/>
                  </a:moveTo>
                  <a:lnTo>
                    <a:pt x="8435" y="4266"/>
                  </a:lnTo>
                  <a:lnTo>
                    <a:pt x="8739" y="4538"/>
                  </a:lnTo>
                  <a:lnTo>
                    <a:pt x="9043" y="4266"/>
                  </a:lnTo>
                  <a:lnTo>
                    <a:pt x="9043" y="3733"/>
                  </a:lnTo>
                  <a:lnTo>
                    <a:pt x="8739" y="4005"/>
                  </a:lnTo>
                  <a:lnTo>
                    <a:pt x="8435" y="3733"/>
                  </a:lnTo>
                  <a:close/>
                  <a:moveTo>
                    <a:pt x="10860" y="3733"/>
                  </a:moveTo>
                  <a:lnTo>
                    <a:pt x="10860" y="4266"/>
                  </a:lnTo>
                  <a:lnTo>
                    <a:pt x="11164" y="4538"/>
                  </a:lnTo>
                  <a:lnTo>
                    <a:pt x="11468" y="4266"/>
                  </a:lnTo>
                  <a:lnTo>
                    <a:pt x="11468" y="3733"/>
                  </a:lnTo>
                  <a:lnTo>
                    <a:pt x="11164" y="4005"/>
                  </a:lnTo>
                  <a:lnTo>
                    <a:pt x="10860" y="3733"/>
                  </a:lnTo>
                  <a:close/>
                  <a:moveTo>
                    <a:pt x="13288" y="3733"/>
                  </a:moveTo>
                  <a:lnTo>
                    <a:pt x="13288" y="4266"/>
                  </a:lnTo>
                  <a:lnTo>
                    <a:pt x="13592" y="4538"/>
                  </a:lnTo>
                  <a:lnTo>
                    <a:pt x="13896" y="4266"/>
                  </a:lnTo>
                  <a:lnTo>
                    <a:pt x="13896" y="3733"/>
                  </a:lnTo>
                  <a:lnTo>
                    <a:pt x="13592" y="4005"/>
                  </a:lnTo>
                  <a:lnTo>
                    <a:pt x="13288" y="3733"/>
                  </a:lnTo>
                  <a:close/>
                  <a:moveTo>
                    <a:pt x="15716" y="3733"/>
                  </a:moveTo>
                  <a:lnTo>
                    <a:pt x="15716" y="4266"/>
                  </a:lnTo>
                  <a:lnTo>
                    <a:pt x="16019" y="4538"/>
                  </a:lnTo>
                  <a:lnTo>
                    <a:pt x="16323" y="4266"/>
                  </a:lnTo>
                  <a:lnTo>
                    <a:pt x="16323" y="3733"/>
                  </a:lnTo>
                  <a:lnTo>
                    <a:pt x="16019" y="4005"/>
                  </a:lnTo>
                  <a:lnTo>
                    <a:pt x="15716" y="3733"/>
                  </a:lnTo>
                  <a:close/>
                  <a:moveTo>
                    <a:pt x="19353" y="3733"/>
                  </a:moveTo>
                  <a:lnTo>
                    <a:pt x="19353" y="4266"/>
                  </a:lnTo>
                  <a:lnTo>
                    <a:pt x="19656" y="4538"/>
                  </a:lnTo>
                  <a:lnTo>
                    <a:pt x="19961" y="4266"/>
                  </a:lnTo>
                  <a:lnTo>
                    <a:pt x="19961" y="3733"/>
                  </a:lnTo>
                  <a:lnTo>
                    <a:pt x="19656" y="4005"/>
                  </a:lnTo>
                  <a:lnTo>
                    <a:pt x="19353" y="3733"/>
                  </a:lnTo>
                  <a:close/>
                  <a:moveTo>
                    <a:pt x="854" y="4524"/>
                  </a:moveTo>
                  <a:lnTo>
                    <a:pt x="550" y="4797"/>
                  </a:lnTo>
                  <a:lnTo>
                    <a:pt x="550" y="5330"/>
                  </a:lnTo>
                  <a:lnTo>
                    <a:pt x="854" y="5056"/>
                  </a:lnTo>
                  <a:lnTo>
                    <a:pt x="1157" y="5330"/>
                  </a:lnTo>
                  <a:lnTo>
                    <a:pt x="1157" y="4797"/>
                  </a:lnTo>
                  <a:lnTo>
                    <a:pt x="854" y="4524"/>
                  </a:lnTo>
                  <a:close/>
                  <a:moveTo>
                    <a:pt x="2067" y="4524"/>
                  </a:moveTo>
                  <a:lnTo>
                    <a:pt x="1764" y="4797"/>
                  </a:lnTo>
                  <a:lnTo>
                    <a:pt x="1764" y="5330"/>
                  </a:lnTo>
                  <a:lnTo>
                    <a:pt x="2067" y="5056"/>
                  </a:lnTo>
                  <a:lnTo>
                    <a:pt x="2371" y="5330"/>
                  </a:lnTo>
                  <a:lnTo>
                    <a:pt x="2371" y="4797"/>
                  </a:lnTo>
                  <a:lnTo>
                    <a:pt x="2067" y="4524"/>
                  </a:lnTo>
                  <a:close/>
                  <a:moveTo>
                    <a:pt x="3281" y="4524"/>
                  </a:moveTo>
                  <a:lnTo>
                    <a:pt x="2978" y="4797"/>
                  </a:lnTo>
                  <a:lnTo>
                    <a:pt x="2978" y="5330"/>
                  </a:lnTo>
                  <a:lnTo>
                    <a:pt x="3281" y="5056"/>
                  </a:lnTo>
                  <a:lnTo>
                    <a:pt x="3585" y="5330"/>
                  </a:lnTo>
                  <a:lnTo>
                    <a:pt x="3585" y="4797"/>
                  </a:lnTo>
                  <a:lnTo>
                    <a:pt x="3281" y="4524"/>
                  </a:lnTo>
                  <a:close/>
                  <a:moveTo>
                    <a:pt x="4491" y="4524"/>
                  </a:moveTo>
                  <a:lnTo>
                    <a:pt x="4187" y="4797"/>
                  </a:lnTo>
                  <a:lnTo>
                    <a:pt x="4187" y="5330"/>
                  </a:lnTo>
                  <a:lnTo>
                    <a:pt x="4491" y="5056"/>
                  </a:lnTo>
                  <a:lnTo>
                    <a:pt x="4794" y="5330"/>
                  </a:lnTo>
                  <a:lnTo>
                    <a:pt x="4794" y="4797"/>
                  </a:lnTo>
                  <a:lnTo>
                    <a:pt x="4491" y="4524"/>
                  </a:lnTo>
                  <a:close/>
                  <a:moveTo>
                    <a:pt x="5704" y="4524"/>
                  </a:moveTo>
                  <a:lnTo>
                    <a:pt x="5400" y="4797"/>
                  </a:lnTo>
                  <a:lnTo>
                    <a:pt x="5400" y="5330"/>
                  </a:lnTo>
                  <a:lnTo>
                    <a:pt x="5704" y="5056"/>
                  </a:lnTo>
                  <a:lnTo>
                    <a:pt x="6008" y="5330"/>
                  </a:lnTo>
                  <a:lnTo>
                    <a:pt x="6008" y="4797"/>
                  </a:lnTo>
                  <a:lnTo>
                    <a:pt x="5704" y="4524"/>
                  </a:lnTo>
                  <a:close/>
                  <a:moveTo>
                    <a:pt x="6919" y="4524"/>
                  </a:moveTo>
                  <a:lnTo>
                    <a:pt x="6615" y="4797"/>
                  </a:lnTo>
                  <a:lnTo>
                    <a:pt x="6615" y="5330"/>
                  </a:lnTo>
                  <a:lnTo>
                    <a:pt x="6919" y="5056"/>
                  </a:lnTo>
                  <a:lnTo>
                    <a:pt x="7222" y="5330"/>
                  </a:lnTo>
                  <a:lnTo>
                    <a:pt x="7222" y="4797"/>
                  </a:lnTo>
                  <a:lnTo>
                    <a:pt x="6919" y="4524"/>
                  </a:lnTo>
                  <a:close/>
                  <a:moveTo>
                    <a:pt x="8132" y="4524"/>
                  </a:moveTo>
                  <a:lnTo>
                    <a:pt x="7828" y="4797"/>
                  </a:lnTo>
                  <a:lnTo>
                    <a:pt x="7828" y="5330"/>
                  </a:lnTo>
                  <a:lnTo>
                    <a:pt x="8132" y="5056"/>
                  </a:lnTo>
                  <a:lnTo>
                    <a:pt x="8436" y="5330"/>
                  </a:lnTo>
                  <a:lnTo>
                    <a:pt x="8436" y="4797"/>
                  </a:lnTo>
                  <a:lnTo>
                    <a:pt x="8132" y="4524"/>
                  </a:lnTo>
                  <a:close/>
                  <a:moveTo>
                    <a:pt x="9346" y="4524"/>
                  </a:moveTo>
                  <a:lnTo>
                    <a:pt x="9042" y="4797"/>
                  </a:lnTo>
                  <a:lnTo>
                    <a:pt x="9042" y="5330"/>
                  </a:lnTo>
                  <a:lnTo>
                    <a:pt x="9346" y="5056"/>
                  </a:lnTo>
                  <a:lnTo>
                    <a:pt x="9650" y="5330"/>
                  </a:lnTo>
                  <a:lnTo>
                    <a:pt x="9650" y="4797"/>
                  </a:lnTo>
                  <a:lnTo>
                    <a:pt x="9346" y="4524"/>
                  </a:lnTo>
                  <a:close/>
                  <a:moveTo>
                    <a:pt x="10560" y="4524"/>
                  </a:moveTo>
                  <a:lnTo>
                    <a:pt x="10256" y="4797"/>
                  </a:lnTo>
                  <a:lnTo>
                    <a:pt x="10256" y="5330"/>
                  </a:lnTo>
                  <a:lnTo>
                    <a:pt x="10560" y="5056"/>
                  </a:lnTo>
                  <a:lnTo>
                    <a:pt x="10864" y="5330"/>
                  </a:lnTo>
                  <a:lnTo>
                    <a:pt x="10864" y="4797"/>
                  </a:lnTo>
                  <a:lnTo>
                    <a:pt x="10560" y="4524"/>
                  </a:lnTo>
                  <a:close/>
                  <a:moveTo>
                    <a:pt x="11771" y="4524"/>
                  </a:moveTo>
                  <a:lnTo>
                    <a:pt x="11467" y="4797"/>
                  </a:lnTo>
                  <a:lnTo>
                    <a:pt x="11467" y="5330"/>
                  </a:lnTo>
                  <a:lnTo>
                    <a:pt x="11771" y="5056"/>
                  </a:lnTo>
                  <a:lnTo>
                    <a:pt x="12075" y="5330"/>
                  </a:lnTo>
                  <a:lnTo>
                    <a:pt x="12075" y="4797"/>
                  </a:lnTo>
                  <a:lnTo>
                    <a:pt x="11771" y="4524"/>
                  </a:lnTo>
                  <a:close/>
                  <a:moveTo>
                    <a:pt x="12985" y="4524"/>
                  </a:moveTo>
                  <a:lnTo>
                    <a:pt x="12681" y="4797"/>
                  </a:lnTo>
                  <a:lnTo>
                    <a:pt x="12681" y="5330"/>
                  </a:lnTo>
                  <a:lnTo>
                    <a:pt x="12985" y="5056"/>
                  </a:lnTo>
                  <a:lnTo>
                    <a:pt x="13289" y="5330"/>
                  </a:lnTo>
                  <a:lnTo>
                    <a:pt x="13289" y="4797"/>
                  </a:lnTo>
                  <a:lnTo>
                    <a:pt x="12985" y="4524"/>
                  </a:lnTo>
                  <a:close/>
                  <a:moveTo>
                    <a:pt x="14199" y="4524"/>
                  </a:moveTo>
                  <a:lnTo>
                    <a:pt x="13895" y="4797"/>
                  </a:lnTo>
                  <a:lnTo>
                    <a:pt x="13895" y="5330"/>
                  </a:lnTo>
                  <a:lnTo>
                    <a:pt x="14199" y="5056"/>
                  </a:lnTo>
                  <a:lnTo>
                    <a:pt x="14502" y="5330"/>
                  </a:lnTo>
                  <a:lnTo>
                    <a:pt x="14502" y="4797"/>
                  </a:lnTo>
                  <a:lnTo>
                    <a:pt x="14199" y="4524"/>
                  </a:lnTo>
                  <a:close/>
                  <a:moveTo>
                    <a:pt x="15412" y="4524"/>
                  </a:moveTo>
                  <a:lnTo>
                    <a:pt x="15109" y="4797"/>
                  </a:lnTo>
                  <a:lnTo>
                    <a:pt x="15109" y="5330"/>
                  </a:lnTo>
                  <a:lnTo>
                    <a:pt x="15412" y="5056"/>
                  </a:lnTo>
                  <a:lnTo>
                    <a:pt x="15716" y="5330"/>
                  </a:lnTo>
                  <a:lnTo>
                    <a:pt x="15716" y="4797"/>
                  </a:lnTo>
                  <a:lnTo>
                    <a:pt x="15412" y="4524"/>
                  </a:lnTo>
                  <a:close/>
                  <a:moveTo>
                    <a:pt x="16626" y="4524"/>
                  </a:moveTo>
                  <a:lnTo>
                    <a:pt x="16323" y="4797"/>
                  </a:lnTo>
                  <a:lnTo>
                    <a:pt x="16323" y="5330"/>
                  </a:lnTo>
                  <a:lnTo>
                    <a:pt x="16626" y="5056"/>
                  </a:lnTo>
                  <a:lnTo>
                    <a:pt x="16930" y="5330"/>
                  </a:lnTo>
                  <a:lnTo>
                    <a:pt x="16930" y="4797"/>
                  </a:lnTo>
                  <a:lnTo>
                    <a:pt x="16626" y="4524"/>
                  </a:lnTo>
                  <a:close/>
                  <a:moveTo>
                    <a:pt x="17840" y="4524"/>
                  </a:moveTo>
                  <a:lnTo>
                    <a:pt x="17537" y="4797"/>
                  </a:lnTo>
                  <a:lnTo>
                    <a:pt x="17537" y="5330"/>
                  </a:lnTo>
                  <a:lnTo>
                    <a:pt x="17840" y="5056"/>
                  </a:lnTo>
                  <a:lnTo>
                    <a:pt x="18144" y="5330"/>
                  </a:lnTo>
                  <a:lnTo>
                    <a:pt x="18144" y="4797"/>
                  </a:lnTo>
                  <a:lnTo>
                    <a:pt x="17840" y="4524"/>
                  </a:lnTo>
                  <a:close/>
                  <a:moveTo>
                    <a:pt x="19050" y="4524"/>
                  </a:moveTo>
                  <a:lnTo>
                    <a:pt x="18746" y="4797"/>
                  </a:lnTo>
                  <a:lnTo>
                    <a:pt x="18746" y="5330"/>
                  </a:lnTo>
                  <a:lnTo>
                    <a:pt x="19050" y="5056"/>
                  </a:lnTo>
                  <a:lnTo>
                    <a:pt x="19353" y="5330"/>
                  </a:lnTo>
                  <a:lnTo>
                    <a:pt x="19353" y="4797"/>
                  </a:lnTo>
                  <a:lnTo>
                    <a:pt x="19050" y="4524"/>
                  </a:lnTo>
                  <a:close/>
                  <a:moveTo>
                    <a:pt x="20263" y="4524"/>
                  </a:moveTo>
                  <a:lnTo>
                    <a:pt x="19960" y="4797"/>
                  </a:lnTo>
                  <a:lnTo>
                    <a:pt x="19960" y="5330"/>
                  </a:lnTo>
                  <a:lnTo>
                    <a:pt x="20263" y="5056"/>
                  </a:lnTo>
                  <a:lnTo>
                    <a:pt x="20567" y="5330"/>
                  </a:lnTo>
                  <a:lnTo>
                    <a:pt x="20567" y="4797"/>
                  </a:lnTo>
                  <a:lnTo>
                    <a:pt x="20263" y="4524"/>
                  </a:lnTo>
                  <a:close/>
                  <a:moveTo>
                    <a:pt x="21477" y="4524"/>
                  </a:moveTo>
                  <a:lnTo>
                    <a:pt x="21174" y="4797"/>
                  </a:lnTo>
                  <a:lnTo>
                    <a:pt x="21174" y="5330"/>
                  </a:lnTo>
                  <a:lnTo>
                    <a:pt x="21477" y="5056"/>
                  </a:lnTo>
                  <a:lnTo>
                    <a:pt x="21600" y="5167"/>
                  </a:lnTo>
                  <a:lnTo>
                    <a:pt x="21600" y="4634"/>
                  </a:lnTo>
                  <a:lnTo>
                    <a:pt x="21477" y="4524"/>
                  </a:lnTo>
                  <a:close/>
                  <a:moveTo>
                    <a:pt x="551" y="5330"/>
                  </a:moveTo>
                  <a:lnTo>
                    <a:pt x="247" y="5602"/>
                  </a:lnTo>
                  <a:lnTo>
                    <a:pt x="0" y="5381"/>
                  </a:lnTo>
                  <a:lnTo>
                    <a:pt x="0" y="5914"/>
                  </a:lnTo>
                  <a:lnTo>
                    <a:pt x="247" y="6135"/>
                  </a:lnTo>
                  <a:lnTo>
                    <a:pt x="551" y="5862"/>
                  </a:lnTo>
                  <a:lnTo>
                    <a:pt x="551" y="5330"/>
                  </a:lnTo>
                  <a:close/>
                  <a:moveTo>
                    <a:pt x="1157" y="5330"/>
                  </a:moveTo>
                  <a:lnTo>
                    <a:pt x="1157" y="5862"/>
                  </a:lnTo>
                  <a:lnTo>
                    <a:pt x="1461" y="6135"/>
                  </a:lnTo>
                  <a:lnTo>
                    <a:pt x="1764" y="5862"/>
                  </a:lnTo>
                  <a:lnTo>
                    <a:pt x="1764" y="5330"/>
                  </a:lnTo>
                  <a:lnTo>
                    <a:pt x="1461" y="5602"/>
                  </a:lnTo>
                  <a:lnTo>
                    <a:pt x="1157" y="5330"/>
                  </a:lnTo>
                  <a:close/>
                  <a:moveTo>
                    <a:pt x="2371" y="5330"/>
                  </a:moveTo>
                  <a:lnTo>
                    <a:pt x="2371" y="5862"/>
                  </a:lnTo>
                  <a:lnTo>
                    <a:pt x="2675" y="6135"/>
                  </a:lnTo>
                  <a:lnTo>
                    <a:pt x="2978" y="5862"/>
                  </a:lnTo>
                  <a:lnTo>
                    <a:pt x="2978" y="5330"/>
                  </a:lnTo>
                  <a:lnTo>
                    <a:pt x="2675" y="5602"/>
                  </a:lnTo>
                  <a:lnTo>
                    <a:pt x="2371" y="5330"/>
                  </a:lnTo>
                  <a:close/>
                  <a:moveTo>
                    <a:pt x="3580" y="5330"/>
                  </a:moveTo>
                  <a:lnTo>
                    <a:pt x="3580" y="5862"/>
                  </a:lnTo>
                  <a:lnTo>
                    <a:pt x="3884" y="6135"/>
                  </a:lnTo>
                  <a:lnTo>
                    <a:pt x="4187" y="5862"/>
                  </a:lnTo>
                  <a:lnTo>
                    <a:pt x="4187" y="5330"/>
                  </a:lnTo>
                  <a:lnTo>
                    <a:pt x="3884" y="5602"/>
                  </a:lnTo>
                  <a:lnTo>
                    <a:pt x="3580" y="5330"/>
                  </a:lnTo>
                  <a:close/>
                  <a:moveTo>
                    <a:pt x="4794" y="5330"/>
                  </a:moveTo>
                  <a:lnTo>
                    <a:pt x="4794" y="5862"/>
                  </a:lnTo>
                  <a:lnTo>
                    <a:pt x="5098" y="6135"/>
                  </a:lnTo>
                  <a:lnTo>
                    <a:pt x="5401" y="5862"/>
                  </a:lnTo>
                  <a:lnTo>
                    <a:pt x="5401" y="5330"/>
                  </a:lnTo>
                  <a:lnTo>
                    <a:pt x="5098" y="5602"/>
                  </a:lnTo>
                  <a:lnTo>
                    <a:pt x="4794" y="5330"/>
                  </a:lnTo>
                  <a:close/>
                  <a:moveTo>
                    <a:pt x="6008" y="5330"/>
                  </a:moveTo>
                  <a:lnTo>
                    <a:pt x="6008" y="5862"/>
                  </a:lnTo>
                  <a:lnTo>
                    <a:pt x="6312" y="6135"/>
                  </a:lnTo>
                  <a:lnTo>
                    <a:pt x="6615" y="5862"/>
                  </a:lnTo>
                  <a:lnTo>
                    <a:pt x="6615" y="5330"/>
                  </a:lnTo>
                  <a:lnTo>
                    <a:pt x="6312" y="5602"/>
                  </a:lnTo>
                  <a:lnTo>
                    <a:pt x="6008" y="5330"/>
                  </a:lnTo>
                  <a:close/>
                  <a:moveTo>
                    <a:pt x="7221" y="5330"/>
                  </a:moveTo>
                  <a:lnTo>
                    <a:pt x="7221" y="5862"/>
                  </a:lnTo>
                  <a:lnTo>
                    <a:pt x="7525" y="6135"/>
                  </a:lnTo>
                  <a:lnTo>
                    <a:pt x="7829" y="5862"/>
                  </a:lnTo>
                  <a:lnTo>
                    <a:pt x="7829" y="5330"/>
                  </a:lnTo>
                  <a:lnTo>
                    <a:pt x="7525" y="5602"/>
                  </a:lnTo>
                  <a:lnTo>
                    <a:pt x="7221" y="5330"/>
                  </a:lnTo>
                  <a:close/>
                  <a:moveTo>
                    <a:pt x="8435" y="5330"/>
                  </a:moveTo>
                  <a:lnTo>
                    <a:pt x="8435" y="5862"/>
                  </a:lnTo>
                  <a:lnTo>
                    <a:pt x="8739" y="6135"/>
                  </a:lnTo>
                  <a:lnTo>
                    <a:pt x="9043" y="5862"/>
                  </a:lnTo>
                  <a:lnTo>
                    <a:pt x="9043" y="5330"/>
                  </a:lnTo>
                  <a:lnTo>
                    <a:pt x="8739" y="5602"/>
                  </a:lnTo>
                  <a:lnTo>
                    <a:pt x="8435" y="5330"/>
                  </a:lnTo>
                  <a:close/>
                  <a:moveTo>
                    <a:pt x="9649" y="5330"/>
                  </a:moveTo>
                  <a:lnTo>
                    <a:pt x="9649" y="5862"/>
                  </a:lnTo>
                  <a:lnTo>
                    <a:pt x="9953" y="6135"/>
                  </a:lnTo>
                  <a:lnTo>
                    <a:pt x="10256" y="5862"/>
                  </a:lnTo>
                  <a:lnTo>
                    <a:pt x="10256" y="5330"/>
                  </a:lnTo>
                  <a:lnTo>
                    <a:pt x="9953" y="5602"/>
                  </a:lnTo>
                  <a:lnTo>
                    <a:pt x="9649" y="5330"/>
                  </a:lnTo>
                  <a:close/>
                  <a:moveTo>
                    <a:pt x="10860" y="5330"/>
                  </a:moveTo>
                  <a:lnTo>
                    <a:pt x="10860" y="5862"/>
                  </a:lnTo>
                  <a:lnTo>
                    <a:pt x="11164" y="6135"/>
                  </a:lnTo>
                  <a:lnTo>
                    <a:pt x="11468" y="5862"/>
                  </a:lnTo>
                  <a:lnTo>
                    <a:pt x="11468" y="5330"/>
                  </a:lnTo>
                  <a:lnTo>
                    <a:pt x="11164" y="5602"/>
                  </a:lnTo>
                  <a:lnTo>
                    <a:pt x="10860" y="5330"/>
                  </a:lnTo>
                  <a:close/>
                  <a:moveTo>
                    <a:pt x="12074" y="5330"/>
                  </a:moveTo>
                  <a:lnTo>
                    <a:pt x="12074" y="5862"/>
                  </a:lnTo>
                  <a:lnTo>
                    <a:pt x="12378" y="6135"/>
                  </a:lnTo>
                  <a:lnTo>
                    <a:pt x="12682" y="5862"/>
                  </a:lnTo>
                  <a:lnTo>
                    <a:pt x="12682" y="5330"/>
                  </a:lnTo>
                  <a:lnTo>
                    <a:pt x="12378" y="5602"/>
                  </a:lnTo>
                  <a:lnTo>
                    <a:pt x="12074" y="5330"/>
                  </a:lnTo>
                  <a:close/>
                  <a:moveTo>
                    <a:pt x="13288" y="5330"/>
                  </a:moveTo>
                  <a:lnTo>
                    <a:pt x="13288" y="5862"/>
                  </a:lnTo>
                  <a:lnTo>
                    <a:pt x="13592" y="6135"/>
                  </a:lnTo>
                  <a:lnTo>
                    <a:pt x="13896" y="5862"/>
                  </a:lnTo>
                  <a:lnTo>
                    <a:pt x="13896" y="5330"/>
                  </a:lnTo>
                  <a:lnTo>
                    <a:pt x="13592" y="5602"/>
                  </a:lnTo>
                  <a:lnTo>
                    <a:pt x="13288" y="5330"/>
                  </a:lnTo>
                  <a:close/>
                  <a:moveTo>
                    <a:pt x="14502" y="5330"/>
                  </a:moveTo>
                  <a:lnTo>
                    <a:pt x="14502" y="5862"/>
                  </a:lnTo>
                  <a:lnTo>
                    <a:pt x="14806" y="6135"/>
                  </a:lnTo>
                  <a:lnTo>
                    <a:pt x="15110" y="5862"/>
                  </a:lnTo>
                  <a:lnTo>
                    <a:pt x="15110" y="5330"/>
                  </a:lnTo>
                  <a:lnTo>
                    <a:pt x="14806" y="5602"/>
                  </a:lnTo>
                  <a:lnTo>
                    <a:pt x="14502" y="5330"/>
                  </a:lnTo>
                  <a:close/>
                  <a:moveTo>
                    <a:pt x="15716" y="5330"/>
                  </a:moveTo>
                  <a:lnTo>
                    <a:pt x="15716" y="5862"/>
                  </a:lnTo>
                  <a:lnTo>
                    <a:pt x="16019" y="6135"/>
                  </a:lnTo>
                  <a:lnTo>
                    <a:pt x="16323" y="5862"/>
                  </a:lnTo>
                  <a:lnTo>
                    <a:pt x="16323" y="5330"/>
                  </a:lnTo>
                  <a:lnTo>
                    <a:pt x="16019" y="5602"/>
                  </a:lnTo>
                  <a:lnTo>
                    <a:pt x="15716" y="5330"/>
                  </a:lnTo>
                  <a:close/>
                  <a:moveTo>
                    <a:pt x="16930" y="5330"/>
                  </a:moveTo>
                  <a:lnTo>
                    <a:pt x="16930" y="5862"/>
                  </a:lnTo>
                  <a:lnTo>
                    <a:pt x="17233" y="6135"/>
                  </a:lnTo>
                  <a:lnTo>
                    <a:pt x="17537" y="5862"/>
                  </a:lnTo>
                  <a:lnTo>
                    <a:pt x="17537" y="5330"/>
                  </a:lnTo>
                  <a:lnTo>
                    <a:pt x="17233" y="5602"/>
                  </a:lnTo>
                  <a:lnTo>
                    <a:pt x="16930" y="5330"/>
                  </a:lnTo>
                  <a:close/>
                  <a:moveTo>
                    <a:pt x="18139" y="5330"/>
                  </a:moveTo>
                  <a:lnTo>
                    <a:pt x="18139" y="5862"/>
                  </a:lnTo>
                  <a:lnTo>
                    <a:pt x="18443" y="6135"/>
                  </a:lnTo>
                  <a:lnTo>
                    <a:pt x="18746" y="5862"/>
                  </a:lnTo>
                  <a:lnTo>
                    <a:pt x="18746" y="5330"/>
                  </a:lnTo>
                  <a:lnTo>
                    <a:pt x="18443" y="5602"/>
                  </a:lnTo>
                  <a:lnTo>
                    <a:pt x="18139" y="5330"/>
                  </a:lnTo>
                  <a:close/>
                  <a:moveTo>
                    <a:pt x="19353" y="5330"/>
                  </a:moveTo>
                  <a:lnTo>
                    <a:pt x="19353" y="5862"/>
                  </a:lnTo>
                  <a:lnTo>
                    <a:pt x="19656" y="6135"/>
                  </a:lnTo>
                  <a:lnTo>
                    <a:pt x="19961" y="5862"/>
                  </a:lnTo>
                  <a:lnTo>
                    <a:pt x="19961" y="5330"/>
                  </a:lnTo>
                  <a:lnTo>
                    <a:pt x="19656" y="5602"/>
                  </a:lnTo>
                  <a:lnTo>
                    <a:pt x="19353" y="5330"/>
                  </a:lnTo>
                  <a:close/>
                  <a:moveTo>
                    <a:pt x="20567" y="5330"/>
                  </a:moveTo>
                  <a:lnTo>
                    <a:pt x="20567" y="5862"/>
                  </a:lnTo>
                  <a:lnTo>
                    <a:pt x="20870" y="6135"/>
                  </a:lnTo>
                  <a:lnTo>
                    <a:pt x="21174" y="5862"/>
                  </a:lnTo>
                  <a:lnTo>
                    <a:pt x="21174" y="5330"/>
                  </a:lnTo>
                  <a:lnTo>
                    <a:pt x="20870" y="5602"/>
                  </a:lnTo>
                  <a:lnTo>
                    <a:pt x="20567" y="5330"/>
                  </a:lnTo>
                  <a:close/>
                  <a:moveTo>
                    <a:pt x="854" y="6122"/>
                  </a:moveTo>
                  <a:lnTo>
                    <a:pt x="550" y="6394"/>
                  </a:lnTo>
                  <a:lnTo>
                    <a:pt x="550" y="6925"/>
                  </a:lnTo>
                  <a:lnTo>
                    <a:pt x="854" y="6654"/>
                  </a:lnTo>
                  <a:lnTo>
                    <a:pt x="1157" y="6925"/>
                  </a:lnTo>
                  <a:lnTo>
                    <a:pt x="1157" y="6394"/>
                  </a:lnTo>
                  <a:lnTo>
                    <a:pt x="854" y="6122"/>
                  </a:lnTo>
                  <a:close/>
                  <a:moveTo>
                    <a:pt x="2067" y="6122"/>
                  </a:moveTo>
                  <a:lnTo>
                    <a:pt x="1764" y="6394"/>
                  </a:lnTo>
                  <a:lnTo>
                    <a:pt x="1764" y="6925"/>
                  </a:lnTo>
                  <a:lnTo>
                    <a:pt x="2067" y="6654"/>
                  </a:lnTo>
                  <a:lnTo>
                    <a:pt x="2371" y="6925"/>
                  </a:lnTo>
                  <a:lnTo>
                    <a:pt x="2371" y="6394"/>
                  </a:lnTo>
                  <a:lnTo>
                    <a:pt x="2067" y="6122"/>
                  </a:lnTo>
                  <a:close/>
                  <a:moveTo>
                    <a:pt x="3281" y="6122"/>
                  </a:moveTo>
                  <a:lnTo>
                    <a:pt x="2978" y="6394"/>
                  </a:lnTo>
                  <a:lnTo>
                    <a:pt x="2978" y="6925"/>
                  </a:lnTo>
                  <a:lnTo>
                    <a:pt x="3281" y="6654"/>
                  </a:lnTo>
                  <a:lnTo>
                    <a:pt x="3585" y="6925"/>
                  </a:lnTo>
                  <a:lnTo>
                    <a:pt x="3585" y="6394"/>
                  </a:lnTo>
                  <a:lnTo>
                    <a:pt x="3281" y="6122"/>
                  </a:lnTo>
                  <a:close/>
                  <a:moveTo>
                    <a:pt x="4491" y="6122"/>
                  </a:moveTo>
                  <a:lnTo>
                    <a:pt x="4187" y="6394"/>
                  </a:lnTo>
                  <a:lnTo>
                    <a:pt x="4187" y="6925"/>
                  </a:lnTo>
                  <a:lnTo>
                    <a:pt x="4491" y="6654"/>
                  </a:lnTo>
                  <a:lnTo>
                    <a:pt x="4794" y="6925"/>
                  </a:lnTo>
                  <a:lnTo>
                    <a:pt x="4794" y="6394"/>
                  </a:lnTo>
                  <a:lnTo>
                    <a:pt x="4491" y="6122"/>
                  </a:lnTo>
                  <a:close/>
                  <a:moveTo>
                    <a:pt x="5704" y="6122"/>
                  </a:moveTo>
                  <a:lnTo>
                    <a:pt x="5400" y="6394"/>
                  </a:lnTo>
                  <a:lnTo>
                    <a:pt x="5400" y="6925"/>
                  </a:lnTo>
                  <a:lnTo>
                    <a:pt x="5704" y="6654"/>
                  </a:lnTo>
                  <a:lnTo>
                    <a:pt x="6008" y="6925"/>
                  </a:lnTo>
                  <a:lnTo>
                    <a:pt x="6008" y="6394"/>
                  </a:lnTo>
                  <a:lnTo>
                    <a:pt x="5704" y="6122"/>
                  </a:lnTo>
                  <a:close/>
                  <a:moveTo>
                    <a:pt x="6919" y="6122"/>
                  </a:moveTo>
                  <a:lnTo>
                    <a:pt x="6615" y="6394"/>
                  </a:lnTo>
                  <a:lnTo>
                    <a:pt x="6615" y="6925"/>
                  </a:lnTo>
                  <a:lnTo>
                    <a:pt x="6919" y="6654"/>
                  </a:lnTo>
                  <a:lnTo>
                    <a:pt x="7222" y="6925"/>
                  </a:lnTo>
                  <a:lnTo>
                    <a:pt x="7222" y="6394"/>
                  </a:lnTo>
                  <a:lnTo>
                    <a:pt x="6919" y="6122"/>
                  </a:lnTo>
                  <a:close/>
                  <a:moveTo>
                    <a:pt x="8132" y="6122"/>
                  </a:moveTo>
                  <a:lnTo>
                    <a:pt x="7828" y="6394"/>
                  </a:lnTo>
                  <a:lnTo>
                    <a:pt x="7828" y="6925"/>
                  </a:lnTo>
                  <a:lnTo>
                    <a:pt x="8132" y="6654"/>
                  </a:lnTo>
                  <a:lnTo>
                    <a:pt x="8436" y="6925"/>
                  </a:lnTo>
                  <a:lnTo>
                    <a:pt x="8436" y="6394"/>
                  </a:lnTo>
                  <a:lnTo>
                    <a:pt x="8132" y="6122"/>
                  </a:lnTo>
                  <a:close/>
                  <a:moveTo>
                    <a:pt x="9346" y="6122"/>
                  </a:moveTo>
                  <a:lnTo>
                    <a:pt x="9042" y="6394"/>
                  </a:lnTo>
                  <a:lnTo>
                    <a:pt x="9042" y="6925"/>
                  </a:lnTo>
                  <a:lnTo>
                    <a:pt x="9346" y="6654"/>
                  </a:lnTo>
                  <a:lnTo>
                    <a:pt x="9650" y="6925"/>
                  </a:lnTo>
                  <a:lnTo>
                    <a:pt x="9650" y="6394"/>
                  </a:lnTo>
                  <a:lnTo>
                    <a:pt x="9346" y="6122"/>
                  </a:lnTo>
                  <a:close/>
                  <a:moveTo>
                    <a:pt x="10560" y="6122"/>
                  </a:moveTo>
                  <a:lnTo>
                    <a:pt x="10256" y="6394"/>
                  </a:lnTo>
                  <a:lnTo>
                    <a:pt x="10256" y="6925"/>
                  </a:lnTo>
                  <a:lnTo>
                    <a:pt x="10560" y="6654"/>
                  </a:lnTo>
                  <a:lnTo>
                    <a:pt x="10864" y="6925"/>
                  </a:lnTo>
                  <a:lnTo>
                    <a:pt x="10864" y="6394"/>
                  </a:lnTo>
                  <a:lnTo>
                    <a:pt x="10560" y="6122"/>
                  </a:lnTo>
                  <a:close/>
                  <a:moveTo>
                    <a:pt x="11771" y="6122"/>
                  </a:moveTo>
                  <a:lnTo>
                    <a:pt x="11467" y="6394"/>
                  </a:lnTo>
                  <a:lnTo>
                    <a:pt x="11467" y="6925"/>
                  </a:lnTo>
                  <a:lnTo>
                    <a:pt x="11771" y="6654"/>
                  </a:lnTo>
                  <a:lnTo>
                    <a:pt x="12075" y="6925"/>
                  </a:lnTo>
                  <a:lnTo>
                    <a:pt x="12075" y="6394"/>
                  </a:lnTo>
                  <a:lnTo>
                    <a:pt x="11771" y="6122"/>
                  </a:lnTo>
                  <a:close/>
                  <a:moveTo>
                    <a:pt x="12985" y="6122"/>
                  </a:moveTo>
                  <a:lnTo>
                    <a:pt x="12681" y="6394"/>
                  </a:lnTo>
                  <a:lnTo>
                    <a:pt x="12681" y="6925"/>
                  </a:lnTo>
                  <a:lnTo>
                    <a:pt x="12985" y="6654"/>
                  </a:lnTo>
                  <a:lnTo>
                    <a:pt x="13289" y="6925"/>
                  </a:lnTo>
                  <a:lnTo>
                    <a:pt x="13289" y="6394"/>
                  </a:lnTo>
                  <a:lnTo>
                    <a:pt x="12985" y="6122"/>
                  </a:lnTo>
                  <a:close/>
                  <a:moveTo>
                    <a:pt x="14199" y="6122"/>
                  </a:moveTo>
                  <a:lnTo>
                    <a:pt x="13895" y="6394"/>
                  </a:lnTo>
                  <a:lnTo>
                    <a:pt x="13895" y="6925"/>
                  </a:lnTo>
                  <a:lnTo>
                    <a:pt x="14199" y="6654"/>
                  </a:lnTo>
                  <a:lnTo>
                    <a:pt x="14502" y="6925"/>
                  </a:lnTo>
                  <a:lnTo>
                    <a:pt x="14502" y="6394"/>
                  </a:lnTo>
                  <a:lnTo>
                    <a:pt x="14199" y="6122"/>
                  </a:lnTo>
                  <a:close/>
                  <a:moveTo>
                    <a:pt x="15412" y="6122"/>
                  </a:moveTo>
                  <a:lnTo>
                    <a:pt x="15109" y="6394"/>
                  </a:lnTo>
                  <a:lnTo>
                    <a:pt x="15109" y="6925"/>
                  </a:lnTo>
                  <a:lnTo>
                    <a:pt x="15412" y="6654"/>
                  </a:lnTo>
                  <a:lnTo>
                    <a:pt x="15716" y="6925"/>
                  </a:lnTo>
                  <a:lnTo>
                    <a:pt x="15716" y="6394"/>
                  </a:lnTo>
                  <a:lnTo>
                    <a:pt x="15412" y="6122"/>
                  </a:lnTo>
                  <a:close/>
                  <a:moveTo>
                    <a:pt x="16626" y="6122"/>
                  </a:moveTo>
                  <a:lnTo>
                    <a:pt x="16323" y="6394"/>
                  </a:lnTo>
                  <a:lnTo>
                    <a:pt x="16323" y="6925"/>
                  </a:lnTo>
                  <a:lnTo>
                    <a:pt x="16626" y="6654"/>
                  </a:lnTo>
                  <a:lnTo>
                    <a:pt x="16930" y="6925"/>
                  </a:lnTo>
                  <a:lnTo>
                    <a:pt x="16930" y="6394"/>
                  </a:lnTo>
                  <a:lnTo>
                    <a:pt x="16626" y="6122"/>
                  </a:lnTo>
                  <a:close/>
                  <a:moveTo>
                    <a:pt x="17840" y="6122"/>
                  </a:moveTo>
                  <a:lnTo>
                    <a:pt x="17537" y="6394"/>
                  </a:lnTo>
                  <a:lnTo>
                    <a:pt x="17537" y="6925"/>
                  </a:lnTo>
                  <a:lnTo>
                    <a:pt x="17840" y="6654"/>
                  </a:lnTo>
                  <a:lnTo>
                    <a:pt x="18144" y="6925"/>
                  </a:lnTo>
                  <a:lnTo>
                    <a:pt x="18144" y="6394"/>
                  </a:lnTo>
                  <a:lnTo>
                    <a:pt x="17840" y="6122"/>
                  </a:lnTo>
                  <a:close/>
                  <a:moveTo>
                    <a:pt x="19050" y="6122"/>
                  </a:moveTo>
                  <a:lnTo>
                    <a:pt x="18746" y="6394"/>
                  </a:lnTo>
                  <a:lnTo>
                    <a:pt x="18746" y="6925"/>
                  </a:lnTo>
                  <a:lnTo>
                    <a:pt x="19050" y="6654"/>
                  </a:lnTo>
                  <a:lnTo>
                    <a:pt x="19353" y="6925"/>
                  </a:lnTo>
                  <a:lnTo>
                    <a:pt x="19353" y="6394"/>
                  </a:lnTo>
                  <a:lnTo>
                    <a:pt x="19050" y="6122"/>
                  </a:lnTo>
                  <a:close/>
                  <a:moveTo>
                    <a:pt x="20263" y="6122"/>
                  </a:moveTo>
                  <a:lnTo>
                    <a:pt x="19960" y="6394"/>
                  </a:lnTo>
                  <a:lnTo>
                    <a:pt x="19960" y="6925"/>
                  </a:lnTo>
                  <a:lnTo>
                    <a:pt x="20263" y="6654"/>
                  </a:lnTo>
                  <a:lnTo>
                    <a:pt x="20567" y="6925"/>
                  </a:lnTo>
                  <a:lnTo>
                    <a:pt x="20567" y="6394"/>
                  </a:lnTo>
                  <a:lnTo>
                    <a:pt x="20263" y="6122"/>
                  </a:lnTo>
                  <a:close/>
                  <a:moveTo>
                    <a:pt x="21477" y="6122"/>
                  </a:moveTo>
                  <a:lnTo>
                    <a:pt x="21174" y="6394"/>
                  </a:lnTo>
                  <a:lnTo>
                    <a:pt x="21174" y="6925"/>
                  </a:lnTo>
                  <a:lnTo>
                    <a:pt x="21477" y="6654"/>
                  </a:lnTo>
                  <a:lnTo>
                    <a:pt x="21600" y="6764"/>
                  </a:lnTo>
                  <a:lnTo>
                    <a:pt x="21600" y="6232"/>
                  </a:lnTo>
                  <a:lnTo>
                    <a:pt x="21477" y="6122"/>
                  </a:lnTo>
                  <a:close/>
                  <a:moveTo>
                    <a:pt x="551" y="6927"/>
                  </a:moveTo>
                  <a:lnTo>
                    <a:pt x="247" y="7199"/>
                  </a:lnTo>
                  <a:lnTo>
                    <a:pt x="0" y="6978"/>
                  </a:lnTo>
                  <a:lnTo>
                    <a:pt x="0" y="7510"/>
                  </a:lnTo>
                  <a:lnTo>
                    <a:pt x="247" y="7732"/>
                  </a:lnTo>
                  <a:lnTo>
                    <a:pt x="551" y="7459"/>
                  </a:lnTo>
                  <a:lnTo>
                    <a:pt x="551" y="6927"/>
                  </a:lnTo>
                  <a:close/>
                  <a:moveTo>
                    <a:pt x="1157" y="6927"/>
                  </a:moveTo>
                  <a:lnTo>
                    <a:pt x="1157" y="7459"/>
                  </a:lnTo>
                  <a:lnTo>
                    <a:pt x="1461" y="7732"/>
                  </a:lnTo>
                  <a:lnTo>
                    <a:pt x="1764" y="7459"/>
                  </a:lnTo>
                  <a:lnTo>
                    <a:pt x="1764" y="6927"/>
                  </a:lnTo>
                  <a:lnTo>
                    <a:pt x="1461" y="7199"/>
                  </a:lnTo>
                  <a:lnTo>
                    <a:pt x="1157" y="6927"/>
                  </a:lnTo>
                  <a:close/>
                  <a:moveTo>
                    <a:pt x="2371" y="6927"/>
                  </a:moveTo>
                  <a:lnTo>
                    <a:pt x="2371" y="7459"/>
                  </a:lnTo>
                  <a:lnTo>
                    <a:pt x="2675" y="7732"/>
                  </a:lnTo>
                  <a:lnTo>
                    <a:pt x="2978" y="7459"/>
                  </a:lnTo>
                  <a:lnTo>
                    <a:pt x="2978" y="6927"/>
                  </a:lnTo>
                  <a:lnTo>
                    <a:pt x="2675" y="7199"/>
                  </a:lnTo>
                  <a:lnTo>
                    <a:pt x="2371" y="6927"/>
                  </a:lnTo>
                  <a:close/>
                  <a:moveTo>
                    <a:pt x="3580" y="6927"/>
                  </a:moveTo>
                  <a:lnTo>
                    <a:pt x="3580" y="7459"/>
                  </a:lnTo>
                  <a:lnTo>
                    <a:pt x="3884" y="7732"/>
                  </a:lnTo>
                  <a:lnTo>
                    <a:pt x="4187" y="7459"/>
                  </a:lnTo>
                  <a:lnTo>
                    <a:pt x="4187" y="6927"/>
                  </a:lnTo>
                  <a:lnTo>
                    <a:pt x="3884" y="7199"/>
                  </a:lnTo>
                  <a:lnTo>
                    <a:pt x="3580" y="6927"/>
                  </a:lnTo>
                  <a:close/>
                  <a:moveTo>
                    <a:pt x="4794" y="6927"/>
                  </a:moveTo>
                  <a:lnTo>
                    <a:pt x="4794" y="7459"/>
                  </a:lnTo>
                  <a:lnTo>
                    <a:pt x="5098" y="7732"/>
                  </a:lnTo>
                  <a:lnTo>
                    <a:pt x="5401" y="7459"/>
                  </a:lnTo>
                  <a:lnTo>
                    <a:pt x="5401" y="6927"/>
                  </a:lnTo>
                  <a:lnTo>
                    <a:pt x="5098" y="7199"/>
                  </a:lnTo>
                  <a:lnTo>
                    <a:pt x="4794" y="6927"/>
                  </a:lnTo>
                  <a:close/>
                  <a:moveTo>
                    <a:pt x="6008" y="6927"/>
                  </a:moveTo>
                  <a:lnTo>
                    <a:pt x="6008" y="7459"/>
                  </a:lnTo>
                  <a:lnTo>
                    <a:pt x="6312" y="7732"/>
                  </a:lnTo>
                  <a:lnTo>
                    <a:pt x="6615" y="7459"/>
                  </a:lnTo>
                  <a:lnTo>
                    <a:pt x="6615" y="6927"/>
                  </a:lnTo>
                  <a:lnTo>
                    <a:pt x="6312" y="7199"/>
                  </a:lnTo>
                  <a:lnTo>
                    <a:pt x="6008" y="6927"/>
                  </a:lnTo>
                  <a:close/>
                  <a:moveTo>
                    <a:pt x="7221" y="6927"/>
                  </a:moveTo>
                  <a:lnTo>
                    <a:pt x="7221" y="7459"/>
                  </a:lnTo>
                  <a:lnTo>
                    <a:pt x="7525" y="7732"/>
                  </a:lnTo>
                  <a:lnTo>
                    <a:pt x="7829" y="7459"/>
                  </a:lnTo>
                  <a:lnTo>
                    <a:pt x="7829" y="6927"/>
                  </a:lnTo>
                  <a:lnTo>
                    <a:pt x="7525" y="7199"/>
                  </a:lnTo>
                  <a:lnTo>
                    <a:pt x="7221" y="6927"/>
                  </a:lnTo>
                  <a:close/>
                  <a:moveTo>
                    <a:pt x="8435" y="6927"/>
                  </a:moveTo>
                  <a:lnTo>
                    <a:pt x="8435" y="7459"/>
                  </a:lnTo>
                  <a:lnTo>
                    <a:pt x="8739" y="7732"/>
                  </a:lnTo>
                  <a:lnTo>
                    <a:pt x="9043" y="7459"/>
                  </a:lnTo>
                  <a:lnTo>
                    <a:pt x="9043" y="6927"/>
                  </a:lnTo>
                  <a:lnTo>
                    <a:pt x="8739" y="7199"/>
                  </a:lnTo>
                  <a:lnTo>
                    <a:pt x="8435" y="6927"/>
                  </a:lnTo>
                  <a:close/>
                  <a:moveTo>
                    <a:pt x="9649" y="6927"/>
                  </a:moveTo>
                  <a:lnTo>
                    <a:pt x="9649" y="7459"/>
                  </a:lnTo>
                  <a:lnTo>
                    <a:pt x="9953" y="7732"/>
                  </a:lnTo>
                  <a:lnTo>
                    <a:pt x="10256" y="7459"/>
                  </a:lnTo>
                  <a:lnTo>
                    <a:pt x="10256" y="6927"/>
                  </a:lnTo>
                  <a:lnTo>
                    <a:pt x="9953" y="7199"/>
                  </a:lnTo>
                  <a:lnTo>
                    <a:pt x="9649" y="6927"/>
                  </a:lnTo>
                  <a:close/>
                  <a:moveTo>
                    <a:pt x="10860" y="6927"/>
                  </a:moveTo>
                  <a:lnTo>
                    <a:pt x="10860" y="7459"/>
                  </a:lnTo>
                  <a:lnTo>
                    <a:pt x="11164" y="7732"/>
                  </a:lnTo>
                  <a:lnTo>
                    <a:pt x="11468" y="7459"/>
                  </a:lnTo>
                  <a:lnTo>
                    <a:pt x="11468" y="6927"/>
                  </a:lnTo>
                  <a:lnTo>
                    <a:pt x="11164" y="7199"/>
                  </a:lnTo>
                  <a:lnTo>
                    <a:pt x="10860" y="6927"/>
                  </a:lnTo>
                  <a:close/>
                  <a:moveTo>
                    <a:pt x="12074" y="6927"/>
                  </a:moveTo>
                  <a:lnTo>
                    <a:pt x="12074" y="7459"/>
                  </a:lnTo>
                  <a:lnTo>
                    <a:pt x="12378" y="7732"/>
                  </a:lnTo>
                  <a:lnTo>
                    <a:pt x="12682" y="7459"/>
                  </a:lnTo>
                  <a:lnTo>
                    <a:pt x="12682" y="6927"/>
                  </a:lnTo>
                  <a:lnTo>
                    <a:pt x="12378" y="7199"/>
                  </a:lnTo>
                  <a:lnTo>
                    <a:pt x="12074" y="6927"/>
                  </a:lnTo>
                  <a:close/>
                  <a:moveTo>
                    <a:pt x="13288" y="6927"/>
                  </a:moveTo>
                  <a:lnTo>
                    <a:pt x="13288" y="7459"/>
                  </a:lnTo>
                  <a:lnTo>
                    <a:pt x="13592" y="7732"/>
                  </a:lnTo>
                  <a:lnTo>
                    <a:pt x="13896" y="7459"/>
                  </a:lnTo>
                  <a:lnTo>
                    <a:pt x="13896" y="6927"/>
                  </a:lnTo>
                  <a:lnTo>
                    <a:pt x="13592" y="7199"/>
                  </a:lnTo>
                  <a:lnTo>
                    <a:pt x="13288" y="6927"/>
                  </a:lnTo>
                  <a:close/>
                  <a:moveTo>
                    <a:pt x="14502" y="6927"/>
                  </a:moveTo>
                  <a:lnTo>
                    <a:pt x="14502" y="7459"/>
                  </a:lnTo>
                  <a:lnTo>
                    <a:pt x="14806" y="7732"/>
                  </a:lnTo>
                  <a:lnTo>
                    <a:pt x="15110" y="7459"/>
                  </a:lnTo>
                  <a:lnTo>
                    <a:pt x="15110" y="6927"/>
                  </a:lnTo>
                  <a:lnTo>
                    <a:pt x="14806" y="7199"/>
                  </a:lnTo>
                  <a:lnTo>
                    <a:pt x="14502" y="6927"/>
                  </a:lnTo>
                  <a:close/>
                  <a:moveTo>
                    <a:pt x="15716" y="6927"/>
                  </a:moveTo>
                  <a:lnTo>
                    <a:pt x="15716" y="7459"/>
                  </a:lnTo>
                  <a:lnTo>
                    <a:pt x="16019" y="7732"/>
                  </a:lnTo>
                  <a:lnTo>
                    <a:pt x="16323" y="7459"/>
                  </a:lnTo>
                  <a:lnTo>
                    <a:pt x="16323" y="6927"/>
                  </a:lnTo>
                  <a:lnTo>
                    <a:pt x="16019" y="7199"/>
                  </a:lnTo>
                  <a:lnTo>
                    <a:pt x="15716" y="6927"/>
                  </a:lnTo>
                  <a:close/>
                  <a:moveTo>
                    <a:pt x="16930" y="6927"/>
                  </a:moveTo>
                  <a:lnTo>
                    <a:pt x="16930" y="7459"/>
                  </a:lnTo>
                  <a:lnTo>
                    <a:pt x="17233" y="7732"/>
                  </a:lnTo>
                  <a:lnTo>
                    <a:pt x="17537" y="7459"/>
                  </a:lnTo>
                  <a:lnTo>
                    <a:pt x="17537" y="6927"/>
                  </a:lnTo>
                  <a:lnTo>
                    <a:pt x="17233" y="7199"/>
                  </a:lnTo>
                  <a:lnTo>
                    <a:pt x="16930" y="6927"/>
                  </a:lnTo>
                  <a:close/>
                  <a:moveTo>
                    <a:pt x="18139" y="6927"/>
                  </a:moveTo>
                  <a:lnTo>
                    <a:pt x="18139" y="7459"/>
                  </a:lnTo>
                  <a:lnTo>
                    <a:pt x="18443" y="7732"/>
                  </a:lnTo>
                  <a:lnTo>
                    <a:pt x="18746" y="7459"/>
                  </a:lnTo>
                  <a:lnTo>
                    <a:pt x="18746" y="6927"/>
                  </a:lnTo>
                  <a:lnTo>
                    <a:pt x="18443" y="7199"/>
                  </a:lnTo>
                  <a:lnTo>
                    <a:pt x="18139" y="6927"/>
                  </a:lnTo>
                  <a:close/>
                  <a:moveTo>
                    <a:pt x="19353" y="6927"/>
                  </a:moveTo>
                  <a:lnTo>
                    <a:pt x="19353" y="7459"/>
                  </a:lnTo>
                  <a:lnTo>
                    <a:pt x="19656" y="7732"/>
                  </a:lnTo>
                  <a:lnTo>
                    <a:pt x="19961" y="7459"/>
                  </a:lnTo>
                  <a:lnTo>
                    <a:pt x="19961" y="6927"/>
                  </a:lnTo>
                  <a:lnTo>
                    <a:pt x="19656" y="7199"/>
                  </a:lnTo>
                  <a:lnTo>
                    <a:pt x="19353" y="6927"/>
                  </a:lnTo>
                  <a:close/>
                  <a:moveTo>
                    <a:pt x="20567" y="6927"/>
                  </a:moveTo>
                  <a:lnTo>
                    <a:pt x="20567" y="7459"/>
                  </a:lnTo>
                  <a:lnTo>
                    <a:pt x="20870" y="7732"/>
                  </a:lnTo>
                  <a:lnTo>
                    <a:pt x="21174" y="7459"/>
                  </a:lnTo>
                  <a:lnTo>
                    <a:pt x="21174" y="6927"/>
                  </a:lnTo>
                  <a:lnTo>
                    <a:pt x="20870" y="7199"/>
                  </a:lnTo>
                  <a:lnTo>
                    <a:pt x="20567" y="6927"/>
                  </a:lnTo>
                  <a:close/>
                  <a:moveTo>
                    <a:pt x="854" y="7719"/>
                  </a:moveTo>
                  <a:lnTo>
                    <a:pt x="550" y="7990"/>
                  </a:lnTo>
                  <a:lnTo>
                    <a:pt x="550" y="8522"/>
                  </a:lnTo>
                  <a:lnTo>
                    <a:pt x="854" y="8251"/>
                  </a:lnTo>
                  <a:lnTo>
                    <a:pt x="1157" y="8522"/>
                  </a:lnTo>
                  <a:lnTo>
                    <a:pt x="1157" y="7990"/>
                  </a:lnTo>
                  <a:lnTo>
                    <a:pt x="854" y="7719"/>
                  </a:lnTo>
                  <a:close/>
                  <a:moveTo>
                    <a:pt x="2067" y="7719"/>
                  </a:moveTo>
                  <a:lnTo>
                    <a:pt x="1764" y="7990"/>
                  </a:lnTo>
                  <a:lnTo>
                    <a:pt x="1764" y="8522"/>
                  </a:lnTo>
                  <a:lnTo>
                    <a:pt x="2067" y="8251"/>
                  </a:lnTo>
                  <a:lnTo>
                    <a:pt x="2371" y="8522"/>
                  </a:lnTo>
                  <a:lnTo>
                    <a:pt x="2371" y="7990"/>
                  </a:lnTo>
                  <a:lnTo>
                    <a:pt x="2067" y="7719"/>
                  </a:lnTo>
                  <a:close/>
                  <a:moveTo>
                    <a:pt x="3281" y="7719"/>
                  </a:moveTo>
                  <a:lnTo>
                    <a:pt x="2978" y="7990"/>
                  </a:lnTo>
                  <a:lnTo>
                    <a:pt x="2978" y="8522"/>
                  </a:lnTo>
                  <a:lnTo>
                    <a:pt x="3281" y="8251"/>
                  </a:lnTo>
                  <a:lnTo>
                    <a:pt x="3585" y="8522"/>
                  </a:lnTo>
                  <a:lnTo>
                    <a:pt x="3585" y="7990"/>
                  </a:lnTo>
                  <a:lnTo>
                    <a:pt x="3281" y="7719"/>
                  </a:lnTo>
                  <a:close/>
                  <a:moveTo>
                    <a:pt x="4491" y="7719"/>
                  </a:moveTo>
                  <a:lnTo>
                    <a:pt x="4187" y="7990"/>
                  </a:lnTo>
                  <a:lnTo>
                    <a:pt x="4187" y="8522"/>
                  </a:lnTo>
                  <a:lnTo>
                    <a:pt x="4491" y="8251"/>
                  </a:lnTo>
                  <a:lnTo>
                    <a:pt x="4794" y="8522"/>
                  </a:lnTo>
                  <a:lnTo>
                    <a:pt x="4794" y="7990"/>
                  </a:lnTo>
                  <a:lnTo>
                    <a:pt x="4491" y="7719"/>
                  </a:lnTo>
                  <a:close/>
                  <a:moveTo>
                    <a:pt x="5704" y="7719"/>
                  </a:moveTo>
                  <a:lnTo>
                    <a:pt x="5400" y="7990"/>
                  </a:lnTo>
                  <a:lnTo>
                    <a:pt x="5400" y="8522"/>
                  </a:lnTo>
                  <a:lnTo>
                    <a:pt x="5704" y="8251"/>
                  </a:lnTo>
                  <a:lnTo>
                    <a:pt x="6008" y="8522"/>
                  </a:lnTo>
                  <a:lnTo>
                    <a:pt x="6008" y="7990"/>
                  </a:lnTo>
                  <a:lnTo>
                    <a:pt x="5704" y="7719"/>
                  </a:lnTo>
                  <a:close/>
                  <a:moveTo>
                    <a:pt x="6919" y="7719"/>
                  </a:moveTo>
                  <a:lnTo>
                    <a:pt x="6615" y="7990"/>
                  </a:lnTo>
                  <a:lnTo>
                    <a:pt x="6615" y="8522"/>
                  </a:lnTo>
                  <a:lnTo>
                    <a:pt x="6919" y="8251"/>
                  </a:lnTo>
                  <a:lnTo>
                    <a:pt x="7222" y="8522"/>
                  </a:lnTo>
                  <a:lnTo>
                    <a:pt x="7222" y="7990"/>
                  </a:lnTo>
                  <a:lnTo>
                    <a:pt x="6919" y="7719"/>
                  </a:lnTo>
                  <a:close/>
                  <a:moveTo>
                    <a:pt x="8132" y="7719"/>
                  </a:moveTo>
                  <a:lnTo>
                    <a:pt x="7828" y="7990"/>
                  </a:lnTo>
                  <a:lnTo>
                    <a:pt x="7828" y="8522"/>
                  </a:lnTo>
                  <a:lnTo>
                    <a:pt x="8132" y="8251"/>
                  </a:lnTo>
                  <a:lnTo>
                    <a:pt x="8436" y="8522"/>
                  </a:lnTo>
                  <a:lnTo>
                    <a:pt x="8436" y="7990"/>
                  </a:lnTo>
                  <a:lnTo>
                    <a:pt x="8132" y="7719"/>
                  </a:lnTo>
                  <a:close/>
                  <a:moveTo>
                    <a:pt x="9346" y="7719"/>
                  </a:moveTo>
                  <a:lnTo>
                    <a:pt x="9042" y="7990"/>
                  </a:lnTo>
                  <a:lnTo>
                    <a:pt x="9042" y="8522"/>
                  </a:lnTo>
                  <a:lnTo>
                    <a:pt x="9346" y="8251"/>
                  </a:lnTo>
                  <a:lnTo>
                    <a:pt x="9650" y="8522"/>
                  </a:lnTo>
                  <a:lnTo>
                    <a:pt x="9650" y="7990"/>
                  </a:lnTo>
                  <a:lnTo>
                    <a:pt x="9346" y="7719"/>
                  </a:lnTo>
                  <a:close/>
                  <a:moveTo>
                    <a:pt x="10560" y="7719"/>
                  </a:moveTo>
                  <a:lnTo>
                    <a:pt x="10256" y="7990"/>
                  </a:lnTo>
                  <a:lnTo>
                    <a:pt x="10256" y="8522"/>
                  </a:lnTo>
                  <a:lnTo>
                    <a:pt x="10560" y="8251"/>
                  </a:lnTo>
                  <a:lnTo>
                    <a:pt x="10864" y="8522"/>
                  </a:lnTo>
                  <a:lnTo>
                    <a:pt x="10864" y="7990"/>
                  </a:lnTo>
                  <a:lnTo>
                    <a:pt x="10560" y="7719"/>
                  </a:lnTo>
                  <a:close/>
                  <a:moveTo>
                    <a:pt x="11771" y="7719"/>
                  </a:moveTo>
                  <a:lnTo>
                    <a:pt x="11467" y="7990"/>
                  </a:lnTo>
                  <a:lnTo>
                    <a:pt x="11467" y="8522"/>
                  </a:lnTo>
                  <a:lnTo>
                    <a:pt x="11771" y="8251"/>
                  </a:lnTo>
                  <a:lnTo>
                    <a:pt x="12075" y="8522"/>
                  </a:lnTo>
                  <a:lnTo>
                    <a:pt x="12075" y="7990"/>
                  </a:lnTo>
                  <a:lnTo>
                    <a:pt x="11771" y="7719"/>
                  </a:lnTo>
                  <a:close/>
                  <a:moveTo>
                    <a:pt x="12985" y="7719"/>
                  </a:moveTo>
                  <a:lnTo>
                    <a:pt x="12681" y="7990"/>
                  </a:lnTo>
                  <a:lnTo>
                    <a:pt x="12681" y="8522"/>
                  </a:lnTo>
                  <a:lnTo>
                    <a:pt x="12985" y="8251"/>
                  </a:lnTo>
                  <a:lnTo>
                    <a:pt x="13289" y="8522"/>
                  </a:lnTo>
                  <a:lnTo>
                    <a:pt x="13289" y="7990"/>
                  </a:lnTo>
                  <a:lnTo>
                    <a:pt x="12985" y="7719"/>
                  </a:lnTo>
                  <a:close/>
                  <a:moveTo>
                    <a:pt x="14199" y="7719"/>
                  </a:moveTo>
                  <a:lnTo>
                    <a:pt x="13895" y="7990"/>
                  </a:lnTo>
                  <a:lnTo>
                    <a:pt x="13895" y="8522"/>
                  </a:lnTo>
                  <a:lnTo>
                    <a:pt x="14199" y="8251"/>
                  </a:lnTo>
                  <a:lnTo>
                    <a:pt x="14502" y="8522"/>
                  </a:lnTo>
                  <a:lnTo>
                    <a:pt x="14502" y="7990"/>
                  </a:lnTo>
                  <a:lnTo>
                    <a:pt x="14199" y="7719"/>
                  </a:lnTo>
                  <a:close/>
                  <a:moveTo>
                    <a:pt x="15412" y="7719"/>
                  </a:moveTo>
                  <a:lnTo>
                    <a:pt x="15109" y="7990"/>
                  </a:lnTo>
                  <a:lnTo>
                    <a:pt x="15109" y="8522"/>
                  </a:lnTo>
                  <a:lnTo>
                    <a:pt x="15412" y="8251"/>
                  </a:lnTo>
                  <a:lnTo>
                    <a:pt x="15716" y="8522"/>
                  </a:lnTo>
                  <a:lnTo>
                    <a:pt x="15716" y="7990"/>
                  </a:lnTo>
                  <a:lnTo>
                    <a:pt x="15412" y="7719"/>
                  </a:lnTo>
                  <a:close/>
                  <a:moveTo>
                    <a:pt x="16626" y="7719"/>
                  </a:moveTo>
                  <a:lnTo>
                    <a:pt x="16323" y="7990"/>
                  </a:lnTo>
                  <a:lnTo>
                    <a:pt x="16323" y="8522"/>
                  </a:lnTo>
                  <a:lnTo>
                    <a:pt x="16626" y="8251"/>
                  </a:lnTo>
                  <a:lnTo>
                    <a:pt x="16930" y="8522"/>
                  </a:lnTo>
                  <a:lnTo>
                    <a:pt x="16930" y="7990"/>
                  </a:lnTo>
                  <a:lnTo>
                    <a:pt x="16626" y="7719"/>
                  </a:lnTo>
                  <a:close/>
                  <a:moveTo>
                    <a:pt x="17840" y="7719"/>
                  </a:moveTo>
                  <a:lnTo>
                    <a:pt x="17537" y="7990"/>
                  </a:lnTo>
                  <a:lnTo>
                    <a:pt x="17537" y="8522"/>
                  </a:lnTo>
                  <a:lnTo>
                    <a:pt x="17840" y="8251"/>
                  </a:lnTo>
                  <a:lnTo>
                    <a:pt x="18144" y="8522"/>
                  </a:lnTo>
                  <a:lnTo>
                    <a:pt x="18144" y="7990"/>
                  </a:lnTo>
                  <a:lnTo>
                    <a:pt x="17840" y="7719"/>
                  </a:lnTo>
                  <a:close/>
                  <a:moveTo>
                    <a:pt x="19050" y="7719"/>
                  </a:moveTo>
                  <a:lnTo>
                    <a:pt x="18746" y="7990"/>
                  </a:lnTo>
                  <a:lnTo>
                    <a:pt x="18746" y="8522"/>
                  </a:lnTo>
                  <a:lnTo>
                    <a:pt x="19050" y="8251"/>
                  </a:lnTo>
                  <a:lnTo>
                    <a:pt x="19353" y="8522"/>
                  </a:lnTo>
                  <a:lnTo>
                    <a:pt x="19353" y="7990"/>
                  </a:lnTo>
                  <a:lnTo>
                    <a:pt x="19050" y="7719"/>
                  </a:lnTo>
                  <a:close/>
                  <a:moveTo>
                    <a:pt x="20263" y="7719"/>
                  </a:moveTo>
                  <a:lnTo>
                    <a:pt x="19960" y="7990"/>
                  </a:lnTo>
                  <a:lnTo>
                    <a:pt x="19960" y="8522"/>
                  </a:lnTo>
                  <a:lnTo>
                    <a:pt x="20263" y="8251"/>
                  </a:lnTo>
                  <a:lnTo>
                    <a:pt x="20567" y="8522"/>
                  </a:lnTo>
                  <a:lnTo>
                    <a:pt x="20567" y="7990"/>
                  </a:lnTo>
                  <a:lnTo>
                    <a:pt x="20263" y="7719"/>
                  </a:lnTo>
                  <a:close/>
                  <a:moveTo>
                    <a:pt x="21477" y="7719"/>
                  </a:moveTo>
                  <a:lnTo>
                    <a:pt x="21174" y="7990"/>
                  </a:lnTo>
                  <a:lnTo>
                    <a:pt x="21174" y="8522"/>
                  </a:lnTo>
                  <a:lnTo>
                    <a:pt x="21477" y="8251"/>
                  </a:lnTo>
                  <a:lnTo>
                    <a:pt x="21600" y="8361"/>
                  </a:lnTo>
                  <a:lnTo>
                    <a:pt x="21600" y="7828"/>
                  </a:lnTo>
                  <a:lnTo>
                    <a:pt x="21477" y="7719"/>
                  </a:lnTo>
                  <a:close/>
                  <a:moveTo>
                    <a:pt x="551" y="8524"/>
                  </a:moveTo>
                  <a:lnTo>
                    <a:pt x="247" y="8796"/>
                  </a:lnTo>
                  <a:lnTo>
                    <a:pt x="0" y="8575"/>
                  </a:lnTo>
                  <a:lnTo>
                    <a:pt x="0" y="9107"/>
                  </a:lnTo>
                  <a:lnTo>
                    <a:pt x="247" y="9329"/>
                  </a:lnTo>
                  <a:lnTo>
                    <a:pt x="551" y="9056"/>
                  </a:lnTo>
                  <a:lnTo>
                    <a:pt x="551" y="8524"/>
                  </a:lnTo>
                  <a:close/>
                  <a:moveTo>
                    <a:pt x="1157" y="8524"/>
                  </a:moveTo>
                  <a:lnTo>
                    <a:pt x="1157" y="9056"/>
                  </a:lnTo>
                  <a:lnTo>
                    <a:pt x="1461" y="9329"/>
                  </a:lnTo>
                  <a:lnTo>
                    <a:pt x="1764" y="9056"/>
                  </a:lnTo>
                  <a:lnTo>
                    <a:pt x="1764" y="8524"/>
                  </a:lnTo>
                  <a:lnTo>
                    <a:pt x="1461" y="8796"/>
                  </a:lnTo>
                  <a:lnTo>
                    <a:pt x="1157" y="8524"/>
                  </a:lnTo>
                  <a:close/>
                  <a:moveTo>
                    <a:pt x="2371" y="8524"/>
                  </a:moveTo>
                  <a:lnTo>
                    <a:pt x="2371" y="9056"/>
                  </a:lnTo>
                  <a:lnTo>
                    <a:pt x="2675" y="9329"/>
                  </a:lnTo>
                  <a:lnTo>
                    <a:pt x="2978" y="9056"/>
                  </a:lnTo>
                  <a:lnTo>
                    <a:pt x="2978" y="8524"/>
                  </a:lnTo>
                  <a:lnTo>
                    <a:pt x="2675" y="8796"/>
                  </a:lnTo>
                  <a:lnTo>
                    <a:pt x="2371" y="8524"/>
                  </a:lnTo>
                  <a:close/>
                  <a:moveTo>
                    <a:pt x="3580" y="8524"/>
                  </a:moveTo>
                  <a:lnTo>
                    <a:pt x="3580" y="9056"/>
                  </a:lnTo>
                  <a:lnTo>
                    <a:pt x="3884" y="9329"/>
                  </a:lnTo>
                  <a:lnTo>
                    <a:pt x="4187" y="9056"/>
                  </a:lnTo>
                  <a:lnTo>
                    <a:pt x="4187" y="8524"/>
                  </a:lnTo>
                  <a:lnTo>
                    <a:pt x="3884" y="8796"/>
                  </a:lnTo>
                  <a:lnTo>
                    <a:pt x="3580" y="8524"/>
                  </a:lnTo>
                  <a:close/>
                  <a:moveTo>
                    <a:pt x="4794" y="8524"/>
                  </a:moveTo>
                  <a:lnTo>
                    <a:pt x="4794" y="9056"/>
                  </a:lnTo>
                  <a:lnTo>
                    <a:pt x="5098" y="9329"/>
                  </a:lnTo>
                  <a:lnTo>
                    <a:pt x="5401" y="9056"/>
                  </a:lnTo>
                  <a:lnTo>
                    <a:pt x="5401" y="8524"/>
                  </a:lnTo>
                  <a:lnTo>
                    <a:pt x="5098" y="8796"/>
                  </a:lnTo>
                  <a:lnTo>
                    <a:pt x="4794" y="8524"/>
                  </a:lnTo>
                  <a:close/>
                  <a:moveTo>
                    <a:pt x="6008" y="8524"/>
                  </a:moveTo>
                  <a:lnTo>
                    <a:pt x="6008" y="9056"/>
                  </a:lnTo>
                  <a:lnTo>
                    <a:pt x="6312" y="9329"/>
                  </a:lnTo>
                  <a:lnTo>
                    <a:pt x="6615" y="9056"/>
                  </a:lnTo>
                  <a:lnTo>
                    <a:pt x="6615" y="8524"/>
                  </a:lnTo>
                  <a:lnTo>
                    <a:pt x="6312" y="8796"/>
                  </a:lnTo>
                  <a:lnTo>
                    <a:pt x="6008" y="8524"/>
                  </a:lnTo>
                  <a:close/>
                  <a:moveTo>
                    <a:pt x="7221" y="8524"/>
                  </a:moveTo>
                  <a:lnTo>
                    <a:pt x="7221" y="9056"/>
                  </a:lnTo>
                  <a:lnTo>
                    <a:pt x="7525" y="9329"/>
                  </a:lnTo>
                  <a:lnTo>
                    <a:pt x="7829" y="9056"/>
                  </a:lnTo>
                  <a:lnTo>
                    <a:pt x="7829" y="8524"/>
                  </a:lnTo>
                  <a:lnTo>
                    <a:pt x="7525" y="8796"/>
                  </a:lnTo>
                  <a:lnTo>
                    <a:pt x="7221" y="8524"/>
                  </a:lnTo>
                  <a:close/>
                  <a:moveTo>
                    <a:pt x="8435" y="8524"/>
                  </a:moveTo>
                  <a:lnTo>
                    <a:pt x="8435" y="9056"/>
                  </a:lnTo>
                  <a:lnTo>
                    <a:pt x="8739" y="9329"/>
                  </a:lnTo>
                  <a:lnTo>
                    <a:pt x="9043" y="9056"/>
                  </a:lnTo>
                  <a:lnTo>
                    <a:pt x="9043" y="8524"/>
                  </a:lnTo>
                  <a:lnTo>
                    <a:pt x="8739" y="8796"/>
                  </a:lnTo>
                  <a:lnTo>
                    <a:pt x="8435" y="8524"/>
                  </a:lnTo>
                  <a:close/>
                  <a:moveTo>
                    <a:pt x="9649" y="8524"/>
                  </a:moveTo>
                  <a:lnTo>
                    <a:pt x="9649" y="9056"/>
                  </a:lnTo>
                  <a:lnTo>
                    <a:pt x="9953" y="9329"/>
                  </a:lnTo>
                  <a:lnTo>
                    <a:pt x="10256" y="9056"/>
                  </a:lnTo>
                  <a:lnTo>
                    <a:pt x="10256" y="8524"/>
                  </a:lnTo>
                  <a:lnTo>
                    <a:pt x="9953" y="8796"/>
                  </a:lnTo>
                  <a:lnTo>
                    <a:pt x="9649" y="8524"/>
                  </a:lnTo>
                  <a:close/>
                  <a:moveTo>
                    <a:pt x="10860" y="8524"/>
                  </a:moveTo>
                  <a:lnTo>
                    <a:pt x="10860" y="9056"/>
                  </a:lnTo>
                  <a:lnTo>
                    <a:pt x="11164" y="9329"/>
                  </a:lnTo>
                  <a:lnTo>
                    <a:pt x="11468" y="9056"/>
                  </a:lnTo>
                  <a:lnTo>
                    <a:pt x="11468" y="8524"/>
                  </a:lnTo>
                  <a:lnTo>
                    <a:pt x="11164" y="8796"/>
                  </a:lnTo>
                  <a:lnTo>
                    <a:pt x="10860" y="8524"/>
                  </a:lnTo>
                  <a:close/>
                  <a:moveTo>
                    <a:pt x="12074" y="8524"/>
                  </a:moveTo>
                  <a:lnTo>
                    <a:pt x="12074" y="9056"/>
                  </a:lnTo>
                  <a:lnTo>
                    <a:pt x="12378" y="9329"/>
                  </a:lnTo>
                  <a:lnTo>
                    <a:pt x="12682" y="9056"/>
                  </a:lnTo>
                  <a:lnTo>
                    <a:pt x="12682" y="8524"/>
                  </a:lnTo>
                  <a:lnTo>
                    <a:pt x="12378" y="8796"/>
                  </a:lnTo>
                  <a:lnTo>
                    <a:pt x="12074" y="8524"/>
                  </a:lnTo>
                  <a:close/>
                  <a:moveTo>
                    <a:pt x="13288" y="8524"/>
                  </a:moveTo>
                  <a:lnTo>
                    <a:pt x="13288" y="9056"/>
                  </a:lnTo>
                  <a:lnTo>
                    <a:pt x="13592" y="9329"/>
                  </a:lnTo>
                  <a:lnTo>
                    <a:pt x="13896" y="9056"/>
                  </a:lnTo>
                  <a:lnTo>
                    <a:pt x="13896" y="8524"/>
                  </a:lnTo>
                  <a:lnTo>
                    <a:pt x="13592" y="8796"/>
                  </a:lnTo>
                  <a:lnTo>
                    <a:pt x="13288" y="8524"/>
                  </a:lnTo>
                  <a:close/>
                  <a:moveTo>
                    <a:pt x="14502" y="8524"/>
                  </a:moveTo>
                  <a:lnTo>
                    <a:pt x="14502" y="9056"/>
                  </a:lnTo>
                  <a:lnTo>
                    <a:pt x="14806" y="9329"/>
                  </a:lnTo>
                  <a:lnTo>
                    <a:pt x="15110" y="9056"/>
                  </a:lnTo>
                  <a:lnTo>
                    <a:pt x="15110" y="8524"/>
                  </a:lnTo>
                  <a:lnTo>
                    <a:pt x="14806" y="8796"/>
                  </a:lnTo>
                  <a:lnTo>
                    <a:pt x="14502" y="8524"/>
                  </a:lnTo>
                  <a:close/>
                  <a:moveTo>
                    <a:pt x="15716" y="8524"/>
                  </a:moveTo>
                  <a:lnTo>
                    <a:pt x="15716" y="9056"/>
                  </a:lnTo>
                  <a:lnTo>
                    <a:pt x="16019" y="9329"/>
                  </a:lnTo>
                  <a:lnTo>
                    <a:pt x="16323" y="9056"/>
                  </a:lnTo>
                  <a:lnTo>
                    <a:pt x="16323" y="8524"/>
                  </a:lnTo>
                  <a:lnTo>
                    <a:pt x="16019" y="8796"/>
                  </a:lnTo>
                  <a:lnTo>
                    <a:pt x="15716" y="8524"/>
                  </a:lnTo>
                  <a:close/>
                  <a:moveTo>
                    <a:pt x="16930" y="8524"/>
                  </a:moveTo>
                  <a:lnTo>
                    <a:pt x="16930" y="9056"/>
                  </a:lnTo>
                  <a:lnTo>
                    <a:pt x="17233" y="9329"/>
                  </a:lnTo>
                  <a:lnTo>
                    <a:pt x="17537" y="9056"/>
                  </a:lnTo>
                  <a:lnTo>
                    <a:pt x="17537" y="8524"/>
                  </a:lnTo>
                  <a:lnTo>
                    <a:pt x="17233" y="8796"/>
                  </a:lnTo>
                  <a:lnTo>
                    <a:pt x="16930" y="8524"/>
                  </a:lnTo>
                  <a:close/>
                  <a:moveTo>
                    <a:pt x="18139" y="8524"/>
                  </a:moveTo>
                  <a:lnTo>
                    <a:pt x="18139" y="9056"/>
                  </a:lnTo>
                  <a:lnTo>
                    <a:pt x="18443" y="9329"/>
                  </a:lnTo>
                  <a:lnTo>
                    <a:pt x="18746" y="9056"/>
                  </a:lnTo>
                  <a:lnTo>
                    <a:pt x="18746" y="8524"/>
                  </a:lnTo>
                  <a:lnTo>
                    <a:pt x="18443" y="8796"/>
                  </a:lnTo>
                  <a:lnTo>
                    <a:pt x="18139" y="8524"/>
                  </a:lnTo>
                  <a:close/>
                  <a:moveTo>
                    <a:pt x="19353" y="8524"/>
                  </a:moveTo>
                  <a:lnTo>
                    <a:pt x="19353" y="9056"/>
                  </a:lnTo>
                  <a:lnTo>
                    <a:pt x="19656" y="9329"/>
                  </a:lnTo>
                  <a:lnTo>
                    <a:pt x="19961" y="9056"/>
                  </a:lnTo>
                  <a:lnTo>
                    <a:pt x="19961" y="8524"/>
                  </a:lnTo>
                  <a:lnTo>
                    <a:pt x="19656" y="8796"/>
                  </a:lnTo>
                  <a:lnTo>
                    <a:pt x="19353" y="8524"/>
                  </a:lnTo>
                  <a:close/>
                  <a:moveTo>
                    <a:pt x="20567" y="8524"/>
                  </a:moveTo>
                  <a:lnTo>
                    <a:pt x="20567" y="9056"/>
                  </a:lnTo>
                  <a:lnTo>
                    <a:pt x="20870" y="9329"/>
                  </a:lnTo>
                  <a:lnTo>
                    <a:pt x="21174" y="9056"/>
                  </a:lnTo>
                  <a:lnTo>
                    <a:pt x="21174" y="8524"/>
                  </a:lnTo>
                  <a:lnTo>
                    <a:pt x="20870" y="8796"/>
                  </a:lnTo>
                  <a:lnTo>
                    <a:pt x="20567" y="8524"/>
                  </a:lnTo>
                  <a:close/>
                  <a:moveTo>
                    <a:pt x="854" y="9315"/>
                  </a:moveTo>
                  <a:lnTo>
                    <a:pt x="550" y="9587"/>
                  </a:lnTo>
                  <a:lnTo>
                    <a:pt x="550" y="10119"/>
                  </a:lnTo>
                  <a:lnTo>
                    <a:pt x="854" y="9848"/>
                  </a:lnTo>
                  <a:lnTo>
                    <a:pt x="1157" y="10119"/>
                  </a:lnTo>
                  <a:lnTo>
                    <a:pt x="1157" y="9587"/>
                  </a:lnTo>
                  <a:lnTo>
                    <a:pt x="854" y="9315"/>
                  </a:lnTo>
                  <a:close/>
                  <a:moveTo>
                    <a:pt x="2067" y="9315"/>
                  </a:moveTo>
                  <a:lnTo>
                    <a:pt x="1764" y="9587"/>
                  </a:lnTo>
                  <a:lnTo>
                    <a:pt x="1764" y="10119"/>
                  </a:lnTo>
                  <a:lnTo>
                    <a:pt x="2067" y="9848"/>
                  </a:lnTo>
                  <a:lnTo>
                    <a:pt x="2371" y="10119"/>
                  </a:lnTo>
                  <a:lnTo>
                    <a:pt x="2371" y="9587"/>
                  </a:lnTo>
                  <a:lnTo>
                    <a:pt x="2067" y="9315"/>
                  </a:lnTo>
                  <a:close/>
                  <a:moveTo>
                    <a:pt x="3281" y="9315"/>
                  </a:moveTo>
                  <a:lnTo>
                    <a:pt x="2978" y="9587"/>
                  </a:lnTo>
                  <a:lnTo>
                    <a:pt x="2978" y="10119"/>
                  </a:lnTo>
                  <a:lnTo>
                    <a:pt x="3281" y="9848"/>
                  </a:lnTo>
                  <a:lnTo>
                    <a:pt x="3585" y="10119"/>
                  </a:lnTo>
                  <a:lnTo>
                    <a:pt x="3585" y="9587"/>
                  </a:lnTo>
                  <a:lnTo>
                    <a:pt x="3281" y="9315"/>
                  </a:lnTo>
                  <a:close/>
                  <a:moveTo>
                    <a:pt x="4491" y="9315"/>
                  </a:moveTo>
                  <a:lnTo>
                    <a:pt x="4187" y="9587"/>
                  </a:lnTo>
                  <a:lnTo>
                    <a:pt x="4187" y="10119"/>
                  </a:lnTo>
                  <a:lnTo>
                    <a:pt x="4491" y="9848"/>
                  </a:lnTo>
                  <a:lnTo>
                    <a:pt x="4794" y="10119"/>
                  </a:lnTo>
                  <a:lnTo>
                    <a:pt x="4794" y="9587"/>
                  </a:lnTo>
                  <a:lnTo>
                    <a:pt x="4491" y="9315"/>
                  </a:lnTo>
                  <a:close/>
                  <a:moveTo>
                    <a:pt x="5704" y="9315"/>
                  </a:moveTo>
                  <a:lnTo>
                    <a:pt x="5400" y="9587"/>
                  </a:lnTo>
                  <a:lnTo>
                    <a:pt x="5400" y="10119"/>
                  </a:lnTo>
                  <a:lnTo>
                    <a:pt x="5704" y="9848"/>
                  </a:lnTo>
                  <a:lnTo>
                    <a:pt x="6008" y="10119"/>
                  </a:lnTo>
                  <a:lnTo>
                    <a:pt x="6008" y="9587"/>
                  </a:lnTo>
                  <a:lnTo>
                    <a:pt x="5704" y="9315"/>
                  </a:lnTo>
                  <a:close/>
                  <a:moveTo>
                    <a:pt x="6919" y="9315"/>
                  </a:moveTo>
                  <a:lnTo>
                    <a:pt x="6615" y="9587"/>
                  </a:lnTo>
                  <a:lnTo>
                    <a:pt x="6615" y="10119"/>
                  </a:lnTo>
                  <a:lnTo>
                    <a:pt x="6919" y="9848"/>
                  </a:lnTo>
                  <a:lnTo>
                    <a:pt x="7222" y="10119"/>
                  </a:lnTo>
                  <a:lnTo>
                    <a:pt x="7222" y="9587"/>
                  </a:lnTo>
                  <a:lnTo>
                    <a:pt x="6919" y="9315"/>
                  </a:lnTo>
                  <a:close/>
                  <a:moveTo>
                    <a:pt x="8132" y="9315"/>
                  </a:moveTo>
                  <a:lnTo>
                    <a:pt x="7828" y="9587"/>
                  </a:lnTo>
                  <a:lnTo>
                    <a:pt x="7828" y="10119"/>
                  </a:lnTo>
                  <a:lnTo>
                    <a:pt x="8132" y="9848"/>
                  </a:lnTo>
                  <a:lnTo>
                    <a:pt x="8436" y="10119"/>
                  </a:lnTo>
                  <a:lnTo>
                    <a:pt x="8436" y="9587"/>
                  </a:lnTo>
                  <a:lnTo>
                    <a:pt x="8132" y="9315"/>
                  </a:lnTo>
                  <a:close/>
                  <a:moveTo>
                    <a:pt x="9346" y="9315"/>
                  </a:moveTo>
                  <a:lnTo>
                    <a:pt x="9042" y="9587"/>
                  </a:lnTo>
                  <a:lnTo>
                    <a:pt x="9042" y="10119"/>
                  </a:lnTo>
                  <a:lnTo>
                    <a:pt x="9346" y="9848"/>
                  </a:lnTo>
                  <a:lnTo>
                    <a:pt x="9650" y="10119"/>
                  </a:lnTo>
                  <a:lnTo>
                    <a:pt x="9650" y="9587"/>
                  </a:lnTo>
                  <a:lnTo>
                    <a:pt x="9346" y="9315"/>
                  </a:lnTo>
                  <a:close/>
                  <a:moveTo>
                    <a:pt x="10560" y="9315"/>
                  </a:moveTo>
                  <a:lnTo>
                    <a:pt x="10256" y="9587"/>
                  </a:lnTo>
                  <a:lnTo>
                    <a:pt x="10256" y="10119"/>
                  </a:lnTo>
                  <a:lnTo>
                    <a:pt x="10560" y="9848"/>
                  </a:lnTo>
                  <a:lnTo>
                    <a:pt x="10864" y="10119"/>
                  </a:lnTo>
                  <a:lnTo>
                    <a:pt x="10864" y="9587"/>
                  </a:lnTo>
                  <a:lnTo>
                    <a:pt x="10560" y="9315"/>
                  </a:lnTo>
                  <a:close/>
                  <a:moveTo>
                    <a:pt x="11771" y="9315"/>
                  </a:moveTo>
                  <a:lnTo>
                    <a:pt x="11467" y="9587"/>
                  </a:lnTo>
                  <a:lnTo>
                    <a:pt x="11467" y="10119"/>
                  </a:lnTo>
                  <a:lnTo>
                    <a:pt x="11771" y="9848"/>
                  </a:lnTo>
                  <a:lnTo>
                    <a:pt x="12075" y="10119"/>
                  </a:lnTo>
                  <a:lnTo>
                    <a:pt x="12075" y="9587"/>
                  </a:lnTo>
                  <a:lnTo>
                    <a:pt x="11771" y="9315"/>
                  </a:lnTo>
                  <a:close/>
                  <a:moveTo>
                    <a:pt x="12985" y="9315"/>
                  </a:moveTo>
                  <a:lnTo>
                    <a:pt x="12681" y="9587"/>
                  </a:lnTo>
                  <a:lnTo>
                    <a:pt x="12681" y="10119"/>
                  </a:lnTo>
                  <a:lnTo>
                    <a:pt x="12985" y="9848"/>
                  </a:lnTo>
                  <a:lnTo>
                    <a:pt x="13289" y="10119"/>
                  </a:lnTo>
                  <a:lnTo>
                    <a:pt x="13289" y="9587"/>
                  </a:lnTo>
                  <a:lnTo>
                    <a:pt x="12985" y="9315"/>
                  </a:lnTo>
                  <a:close/>
                  <a:moveTo>
                    <a:pt x="14199" y="9315"/>
                  </a:moveTo>
                  <a:lnTo>
                    <a:pt x="13895" y="9587"/>
                  </a:lnTo>
                  <a:lnTo>
                    <a:pt x="13895" y="10119"/>
                  </a:lnTo>
                  <a:lnTo>
                    <a:pt x="14199" y="9848"/>
                  </a:lnTo>
                  <a:lnTo>
                    <a:pt x="14502" y="10119"/>
                  </a:lnTo>
                  <a:lnTo>
                    <a:pt x="14502" y="9587"/>
                  </a:lnTo>
                  <a:lnTo>
                    <a:pt x="14199" y="9315"/>
                  </a:lnTo>
                  <a:close/>
                  <a:moveTo>
                    <a:pt x="15412" y="9315"/>
                  </a:moveTo>
                  <a:lnTo>
                    <a:pt x="15109" y="9587"/>
                  </a:lnTo>
                  <a:lnTo>
                    <a:pt x="15109" y="10119"/>
                  </a:lnTo>
                  <a:lnTo>
                    <a:pt x="15412" y="9848"/>
                  </a:lnTo>
                  <a:lnTo>
                    <a:pt x="15716" y="10119"/>
                  </a:lnTo>
                  <a:lnTo>
                    <a:pt x="15716" y="9587"/>
                  </a:lnTo>
                  <a:lnTo>
                    <a:pt x="15412" y="9315"/>
                  </a:lnTo>
                  <a:close/>
                  <a:moveTo>
                    <a:pt x="16626" y="9315"/>
                  </a:moveTo>
                  <a:lnTo>
                    <a:pt x="16323" y="9587"/>
                  </a:lnTo>
                  <a:lnTo>
                    <a:pt x="16323" y="10119"/>
                  </a:lnTo>
                  <a:lnTo>
                    <a:pt x="16626" y="9848"/>
                  </a:lnTo>
                  <a:lnTo>
                    <a:pt x="16930" y="10119"/>
                  </a:lnTo>
                  <a:lnTo>
                    <a:pt x="16930" y="9587"/>
                  </a:lnTo>
                  <a:lnTo>
                    <a:pt x="16626" y="9315"/>
                  </a:lnTo>
                  <a:close/>
                  <a:moveTo>
                    <a:pt x="17840" y="9315"/>
                  </a:moveTo>
                  <a:lnTo>
                    <a:pt x="17537" y="9587"/>
                  </a:lnTo>
                  <a:lnTo>
                    <a:pt x="17537" y="10119"/>
                  </a:lnTo>
                  <a:lnTo>
                    <a:pt x="17840" y="9848"/>
                  </a:lnTo>
                  <a:lnTo>
                    <a:pt x="18144" y="10119"/>
                  </a:lnTo>
                  <a:lnTo>
                    <a:pt x="18144" y="9587"/>
                  </a:lnTo>
                  <a:lnTo>
                    <a:pt x="17840" y="9315"/>
                  </a:lnTo>
                  <a:close/>
                  <a:moveTo>
                    <a:pt x="19050" y="9315"/>
                  </a:moveTo>
                  <a:lnTo>
                    <a:pt x="18746" y="9587"/>
                  </a:lnTo>
                  <a:lnTo>
                    <a:pt x="18746" y="10119"/>
                  </a:lnTo>
                  <a:lnTo>
                    <a:pt x="19050" y="9848"/>
                  </a:lnTo>
                  <a:lnTo>
                    <a:pt x="19353" y="10119"/>
                  </a:lnTo>
                  <a:lnTo>
                    <a:pt x="19353" y="9587"/>
                  </a:lnTo>
                  <a:lnTo>
                    <a:pt x="19050" y="9315"/>
                  </a:lnTo>
                  <a:close/>
                  <a:moveTo>
                    <a:pt x="20263" y="9315"/>
                  </a:moveTo>
                  <a:lnTo>
                    <a:pt x="19960" y="9587"/>
                  </a:lnTo>
                  <a:lnTo>
                    <a:pt x="19960" y="10119"/>
                  </a:lnTo>
                  <a:lnTo>
                    <a:pt x="20263" y="9848"/>
                  </a:lnTo>
                  <a:lnTo>
                    <a:pt x="20567" y="10119"/>
                  </a:lnTo>
                  <a:lnTo>
                    <a:pt x="20567" y="9587"/>
                  </a:lnTo>
                  <a:lnTo>
                    <a:pt x="20263" y="9315"/>
                  </a:lnTo>
                  <a:close/>
                  <a:moveTo>
                    <a:pt x="21477" y="9315"/>
                  </a:moveTo>
                  <a:lnTo>
                    <a:pt x="21174" y="9587"/>
                  </a:lnTo>
                  <a:lnTo>
                    <a:pt x="21174" y="10119"/>
                  </a:lnTo>
                  <a:lnTo>
                    <a:pt x="21477" y="9848"/>
                  </a:lnTo>
                  <a:lnTo>
                    <a:pt x="21600" y="9958"/>
                  </a:lnTo>
                  <a:lnTo>
                    <a:pt x="21600" y="9425"/>
                  </a:lnTo>
                  <a:lnTo>
                    <a:pt x="21477" y="9315"/>
                  </a:lnTo>
                  <a:close/>
                  <a:moveTo>
                    <a:pt x="551" y="10121"/>
                  </a:moveTo>
                  <a:lnTo>
                    <a:pt x="247" y="10393"/>
                  </a:lnTo>
                  <a:lnTo>
                    <a:pt x="0" y="10172"/>
                  </a:lnTo>
                  <a:lnTo>
                    <a:pt x="0" y="10704"/>
                  </a:lnTo>
                  <a:lnTo>
                    <a:pt x="247" y="10926"/>
                  </a:lnTo>
                  <a:lnTo>
                    <a:pt x="551" y="10653"/>
                  </a:lnTo>
                  <a:lnTo>
                    <a:pt x="551" y="10121"/>
                  </a:lnTo>
                  <a:close/>
                  <a:moveTo>
                    <a:pt x="1157" y="10121"/>
                  </a:moveTo>
                  <a:lnTo>
                    <a:pt x="1157" y="10653"/>
                  </a:lnTo>
                  <a:lnTo>
                    <a:pt x="1461" y="10926"/>
                  </a:lnTo>
                  <a:lnTo>
                    <a:pt x="1764" y="10653"/>
                  </a:lnTo>
                  <a:lnTo>
                    <a:pt x="1764" y="10121"/>
                  </a:lnTo>
                  <a:lnTo>
                    <a:pt x="1461" y="10393"/>
                  </a:lnTo>
                  <a:lnTo>
                    <a:pt x="1157" y="10121"/>
                  </a:lnTo>
                  <a:close/>
                  <a:moveTo>
                    <a:pt x="2371" y="10121"/>
                  </a:moveTo>
                  <a:lnTo>
                    <a:pt x="2371" y="10653"/>
                  </a:lnTo>
                  <a:lnTo>
                    <a:pt x="2675" y="10926"/>
                  </a:lnTo>
                  <a:lnTo>
                    <a:pt x="2978" y="10653"/>
                  </a:lnTo>
                  <a:lnTo>
                    <a:pt x="2978" y="10121"/>
                  </a:lnTo>
                  <a:lnTo>
                    <a:pt x="2675" y="10393"/>
                  </a:lnTo>
                  <a:lnTo>
                    <a:pt x="2371" y="10121"/>
                  </a:lnTo>
                  <a:close/>
                  <a:moveTo>
                    <a:pt x="3580" y="10121"/>
                  </a:moveTo>
                  <a:lnTo>
                    <a:pt x="3580" y="10653"/>
                  </a:lnTo>
                  <a:lnTo>
                    <a:pt x="3884" y="10926"/>
                  </a:lnTo>
                  <a:lnTo>
                    <a:pt x="4187" y="10653"/>
                  </a:lnTo>
                  <a:lnTo>
                    <a:pt x="4187" y="10121"/>
                  </a:lnTo>
                  <a:lnTo>
                    <a:pt x="3884" y="10393"/>
                  </a:lnTo>
                  <a:lnTo>
                    <a:pt x="3580" y="10121"/>
                  </a:lnTo>
                  <a:close/>
                  <a:moveTo>
                    <a:pt x="4794" y="10121"/>
                  </a:moveTo>
                  <a:lnTo>
                    <a:pt x="4794" y="10653"/>
                  </a:lnTo>
                  <a:lnTo>
                    <a:pt x="5098" y="10926"/>
                  </a:lnTo>
                  <a:lnTo>
                    <a:pt x="5401" y="10653"/>
                  </a:lnTo>
                  <a:lnTo>
                    <a:pt x="5401" y="10121"/>
                  </a:lnTo>
                  <a:lnTo>
                    <a:pt x="5098" y="10393"/>
                  </a:lnTo>
                  <a:lnTo>
                    <a:pt x="4794" y="10121"/>
                  </a:lnTo>
                  <a:close/>
                  <a:moveTo>
                    <a:pt x="6008" y="10121"/>
                  </a:moveTo>
                  <a:lnTo>
                    <a:pt x="6008" y="10653"/>
                  </a:lnTo>
                  <a:lnTo>
                    <a:pt x="6312" y="10926"/>
                  </a:lnTo>
                  <a:lnTo>
                    <a:pt x="6615" y="10653"/>
                  </a:lnTo>
                  <a:lnTo>
                    <a:pt x="6615" y="10121"/>
                  </a:lnTo>
                  <a:lnTo>
                    <a:pt x="6312" y="10393"/>
                  </a:lnTo>
                  <a:lnTo>
                    <a:pt x="6008" y="10121"/>
                  </a:lnTo>
                  <a:close/>
                  <a:moveTo>
                    <a:pt x="7221" y="10121"/>
                  </a:moveTo>
                  <a:lnTo>
                    <a:pt x="7221" y="10653"/>
                  </a:lnTo>
                  <a:lnTo>
                    <a:pt x="7525" y="10926"/>
                  </a:lnTo>
                  <a:lnTo>
                    <a:pt x="7829" y="10653"/>
                  </a:lnTo>
                  <a:lnTo>
                    <a:pt x="7829" y="10121"/>
                  </a:lnTo>
                  <a:lnTo>
                    <a:pt x="7525" y="10393"/>
                  </a:lnTo>
                  <a:lnTo>
                    <a:pt x="7221" y="10121"/>
                  </a:lnTo>
                  <a:close/>
                  <a:moveTo>
                    <a:pt x="8435" y="10121"/>
                  </a:moveTo>
                  <a:lnTo>
                    <a:pt x="8435" y="10653"/>
                  </a:lnTo>
                  <a:lnTo>
                    <a:pt x="8739" y="10926"/>
                  </a:lnTo>
                  <a:lnTo>
                    <a:pt x="9043" y="10653"/>
                  </a:lnTo>
                  <a:lnTo>
                    <a:pt x="9043" y="10121"/>
                  </a:lnTo>
                  <a:lnTo>
                    <a:pt x="8739" y="10393"/>
                  </a:lnTo>
                  <a:lnTo>
                    <a:pt x="8435" y="10121"/>
                  </a:lnTo>
                  <a:close/>
                  <a:moveTo>
                    <a:pt x="9649" y="10121"/>
                  </a:moveTo>
                  <a:lnTo>
                    <a:pt x="9649" y="10653"/>
                  </a:lnTo>
                  <a:lnTo>
                    <a:pt x="9953" y="10926"/>
                  </a:lnTo>
                  <a:lnTo>
                    <a:pt x="10256" y="10653"/>
                  </a:lnTo>
                  <a:lnTo>
                    <a:pt x="10256" y="10121"/>
                  </a:lnTo>
                  <a:lnTo>
                    <a:pt x="9953" y="10393"/>
                  </a:lnTo>
                  <a:lnTo>
                    <a:pt x="9649" y="10121"/>
                  </a:lnTo>
                  <a:close/>
                  <a:moveTo>
                    <a:pt x="10860" y="10121"/>
                  </a:moveTo>
                  <a:lnTo>
                    <a:pt x="10860" y="10653"/>
                  </a:lnTo>
                  <a:lnTo>
                    <a:pt x="11164" y="10926"/>
                  </a:lnTo>
                  <a:lnTo>
                    <a:pt x="11468" y="10653"/>
                  </a:lnTo>
                  <a:lnTo>
                    <a:pt x="11468" y="10121"/>
                  </a:lnTo>
                  <a:lnTo>
                    <a:pt x="11164" y="10393"/>
                  </a:lnTo>
                  <a:lnTo>
                    <a:pt x="10860" y="10121"/>
                  </a:lnTo>
                  <a:close/>
                  <a:moveTo>
                    <a:pt x="12074" y="10121"/>
                  </a:moveTo>
                  <a:lnTo>
                    <a:pt x="12074" y="10653"/>
                  </a:lnTo>
                  <a:lnTo>
                    <a:pt x="12378" y="10926"/>
                  </a:lnTo>
                  <a:lnTo>
                    <a:pt x="12682" y="10653"/>
                  </a:lnTo>
                  <a:lnTo>
                    <a:pt x="12682" y="10121"/>
                  </a:lnTo>
                  <a:lnTo>
                    <a:pt x="12378" y="10393"/>
                  </a:lnTo>
                  <a:lnTo>
                    <a:pt x="12074" y="10121"/>
                  </a:lnTo>
                  <a:close/>
                  <a:moveTo>
                    <a:pt x="13288" y="10121"/>
                  </a:moveTo>
                  <a:lnTo>
                    <a:pt x="13288" y="10653"/>
                  </a:lnTo>
                  <a:lnTo>
                    <a:pt x="13592" y="10926"/>
                  </a:lnTo>
                  <a:lnTo>
                    <a:pt x="13896" y="10653"/>
                  </a:lnTo>
                  <a:lnTo>
                    <a:pt x="13896" y="10121"/>
                  </a:lnTo>
                  <a:lnTo>
                    <a:pt x="13592" y="10393"/>
                  </a:lnTo>
                  <a:lnTo>
                    <a:pt x="13288" y="10121"/>
                  </a:lnTo>
                  <a:close/>
                  <a:moveTo>
                    <a:pt x="14502" y="10121"/>
                  </a:moveTo>
                  <a:lnTo>
                    <a:pt x="14502" y="10653"/>
                  </a:lnTo>
                  <a:lnTo>
                    <a:pt x="14806" y="10926"/>
                  </a:lnTo>
                  <a:lnTo>
                    <a:pt x="15110" y="10653"/>
                  </a:lnTo>
                  <a:lnTo>
                    <a:pt x="15110" y="10121"/>
                  </a:lnTo>
                  <a:lnTo>
                    <a:pt x="14806" y="10393"/>
                  </a:lnTo>
                  <a:lnTo>
                    <a:pt x="14502" y="10121"/>
                  </a:lnTo>
                  <a:close/>
                  <a:moveTo>
                    <a:pt x="15716" y="10121"/>
                  </a:moveTo>
                  <a:lnTo>
                    <a:pt x="15716" y="10653"/>
                  </a:lnTo>
                  <a:lnTo>
                    <a:pt x="16019" y="10926"/>
                  </a:lnTo>
                  <a:lnTo>
                    <a:pt x="16323" y="10653"/>
                  </a:lnTo>
                  <a:lnTo>
                    <a:pt x="16323" y="10121"/>
                  </a:lnTo>
                  <a:lnTo>
                    <a:pt x="16019" y="10393"/>
                  </a:lnTo>
                  <a:lnTo>
                    <a:pt x="15716" y="10121"/>
                  </a:lnTo>
                  <a:close/>
                  <a:moveTo>
                    <a:pt x="16930" y="10121"/>
                  </a:moveTo>
                  <a:lnTo>
                    <a:pt x="16930" y="10653"/>
                  </a:lnTo>
                  <a:lnTo>
                    <a:pt x="17233" y="10926"/>
                  </a:lnTo>
                  <a:lnTo>
                    <a:pt x="17537" y="10653"/>
                  </a:lnTo>
                  <a:lnTo>
                    <a:pt x="17537" y="10121"/>
                  </a:lnTo>
                  <a:lnTo>
                    <a:pt x="17233" y="10393"/>
                  </a:lnTo>
                  <a:lnTo>
                    <a:pt x="16930" y="10121"/>
                  </a:lnTo>
                  <a:close/>
                  <a:moveTo>
                    <a:pt x="18139" y="10121"/>
                  </a:moveTo>
                  <a:lnTo>
                    <a:pt x="18139" y="10653"/>
                  </a:lnTo>
                  <a:lnTo>
                    <a:pt x="18443" y="10926"/>
                  </a:lnTo>
                  <a:lnTo>
                    <a:pt x="18746" y="10653"/>
                  </a:lnTo>
                  <a:lnTo>
                    <a:pt x="18746" y="10121"/>
                  </a:lnTo>
                  <a:lnTo>
                    <a:pt x="18443" y="10393"/>
                  </a:lnTo>
                  <a:lnTo>
                    <a:pt x="18139" y="10121"/>
                  </a:lnTo>
                  <a:close/>
                  <a:moveTo>
                    <a:pt x="19353" y="10121"/>
                  </a:moveTo>
                  <a:lnTo>
                    <a:pt x="19353" y="10653"/>
                  </a:lnTo>
                  <a:lnTo>
                    <a:pt x="19656" y="10926"/>
                  </a:lnTo>
                  <a:lnTo>
                    <a:pt x="19961" y="10653"/>
                  </a:lnTo>
                  <a:lnTo>
                    <a:pt x="19961" y="10121"/>
                  </a:lnTo>
                  <a:lnTo>
                    <a:pt x="19656" y="10393"/>
                  </a:lnTo>
                  <a:lnTo>
                    <a:pt x="19353" y="10121"/>
                  </a:lnTo>
                  <a:close/>
                  <a:moveTo>
                    <a:pt x="20567" y="10121"/>
                  </a:moveTo>
                  <a:lnTo>
                    <a:pt x="20567" y="10653"/>
                  </a:lnTo>
                  <a:lnTo>
                    <a:pt x="20870" y="10926"/>
                  </a:lnTo>
                  <a:lnTo>
                    <a:pt x="21174" y="10653"/>
                  </a:lnTo>
                  <a:lnTo>
                    <a:pt x="21174" y="10121"/>
                  </a:lnTo>
                  <a:lnTo>
                    <a:pt x="20870" y="10393"/>
                  </a:lnTo>
                  <a:lnTo>
                    <a:pt x="20567" y="10121"/>
                  </a:lnTo>
                  <a:close/>
                  <a:moveTo>
                    <a:pt x="854" y="10912"/>
                  </a:moveTo>
                  <a:lnTo>
                    <a:pt x="550" y="11185"/>
                  </a:lnTo>
                  <a:lnTo>
                    <a:pt x="550" y="11717"/>
                  </a:lnTo>
                  <a:lnTo>
                    <a:pt x="854" y="11445"/>
                  </a:lnTo>
                  <a:lnTo>
                    <a:pt x="1157" y="11717"/>
                  </a:lnTo>
                  <a:lnTo>
                    <a:pt x="1157" y="11185"/>
                  </a:lnTo>
                  <a:lnTo>
                    <a:pt x="854" y="10912"/>
                  </a:lnTo>
                  <a:close/>
                  <a:moveTo>
                    <a:pt x="2067" y="10912"/>
                  </a:moveTo>
                  <a:lnTo>
                    <a:pt x="1764" y="11185"/>
                  </a:lnTo>
                  <a:lnTo>
                    <a:pt x="1764" y="11717"/>
                  </a:lnTo>
                  <a:lnTo>
                    <a:pt x="2067" y="11445"/>
                  </a:lnTo>
                  <a:lnTo>
                    <a:pt x="2371" y="11717"/>
                  </a:lnTo>
                  <a:lnTo>
                    <a:pt x="2371" y="12250"/>
                  </a:lnTo>
                  <a:lnTo>
                    <a:pt x="2675" y="12522"/>
                  </a:lnTo>
                  <a:lnTo>
                    <a:pt x="2978" y="12250"/>
                  </a:lnTo>
                  <a:lnTo>
                    <a:pt x="2978" y="11717"/>
                  </a:lnTo>
                  <a:lnTo>
                    <a:pt x="2675" y="11990"/>
                  </a:lnTo>
                  <a:lnTo>
                    <a:pt x="2371" y="11717"/>
                  </a:lnTo>
                  <a:lnTo>
                    <a:pt x="2371" y="11185"/>
                  </a:lnTo>
                  <a:lnTo>
                    <a:pt x="2067" y="10912"/>
                  </a:lnTo>
                  <a:close/>
                  <a:moveTo>
                    <a:pt x="3281" y="10912"/>
                  </a:moveTo>
                  <a:lnTo>
                    <a:pt x="2978" y="11185"/>
                  </a:lnTo>
                  <a:lnTo>
                    <a:pt x="2978" y="11717"/>
                  </a:lnTo>
                  <a:lnTo>
                    <a:pt x="3281" y="11445"/>
                  </a:lnTo>
                  <a:lnTo>
                    <a:pt x="3585" y="11717"/>
                  </a:lnTo>
                  <a:lnTo>
                    <a:pt x="3585" y="11185"/>
                  </a:lnTo>
                  <a:lnTo>
                    <a:pt x="3281" y="10912"/>
                  </a:lnTo>
                  <a:close/>
                  <a:moveTo>
                    <a:pt x="4491" y="10912"/>
                  </a:moveTo>
                  <a:lnTo>
                    <a:pt x="4187" y="11185"/>
                  </a:lnTo>
                  <a:lnTo>
                    <a:pt x="4187" y="11717"/>
                  </a:lnTo>
                  <a:lnTo>
                    <a:pt x="3884" y="11990"/>
                  </a:lnTo>
                  <a:lnTo>
                    <a:pt x="3580" y="11717"/>
                  </a:lnTo>
                  <a:lnTo>
                    <a:pt x="3580" y="12250"/>
                  </a:lnTo>
                  <a:lnTo>
                    <a:pt x="3884" y="12522"/>
                  </a:lnTo>
                  <a:lnTo>
                    <a:pt x="4187" y="12250"/>
                  </a:lnTo>
                  <a:lnTo>
                    <a:pt x="4187" y="11717"/>
                  </a:lnTo>
                  <a:lnTo>
                    <a:pt x="4491" y="11445"/>
                  </a:lnTo>
                  <a:lnTo>
                    <a:pt x="4794" y="11717"/>
                  </a:lnTo>
                  <a:lnTo>
                    <a:pt x="4794" y="11185"/>
                  </a:lnTo>
                  <a:lnTo>
                    <a:pt x="4491" y="10912"/>
                  </a:lnTo>
                  <a:close/>
                  <a:moveTo>
                    <a:pt x="5704" y="10912"/>
                  </a:moveTo>
                  <a:lnTo>
                    <a:pt x="5400" y="11185"/>
                  </a:lnTo>
                  <a:lnTo>
                    <a:pt x="5400" y="11717"/>
                  </a:lnTo>
                  <a:lnTo>
                    <a:pt x="5704" y="11445"/>
                  </a:lnTo>
                  <a:lnTo>
                    <a:pt x="6008" y="11717"/>
                  </a:lnTo>
                  <a:lnTo>
                    <a:pt x="6008" y="12250"/>
                  </a:lnTo>
                  <a:lnTo>
                    <a:pt x="6312" y="12522"/>
                  </a:lnTo>
                  <a:lnTo>
                    <a:pt x="6615" y="12250"/>
                  </a:lnTo>
                  <a:lnTo>
                    <a:pt x="6615" y="11717"/>
                  </a:lnTo>
                  <a:lnTo>
                    <a:pt x="6312" y="11990"/>
                  </a:lnTo>
                  <a:lnTo>
                    <a:pt x="6008" y="11717"/>
                  </a:lnTo>
                  <a:lnTo>
                    <a:pt x="6008" y="11185"/>
                  </a:lnTo>
                  <a:lnTo>
                    <a:pt x="5704" y="10912"/>
                  </a:lnTo>
                  <a:close/>
                  <a:moveTo>
                    <a:pt x="6919" y="10912"/>
                  </a:moveTo>
                  <a:lnTo>
                    <a:pt x="6615" y="11185"/>
                  </a:lnTo>
                  <a:lnTo>
                    <a:pt x="6615" y="11717"/>
                  </a:lnTo>
                  <a:lnTo>
                    <a:pt x="6919" y="11445"/>
                  </a:lnTo>
                  <a:lnTo>
                    <a:pt x="7222" y="11717"/>
                  </a:lnTo>
                  <a:lnTo>
                    <a:pt x="7222" y="11185"/>
                  </a:lnTo>
                  <a:lnTo>
                    <a:pt x="6919" y="10912"/>
                  </a:lnTo>
                  <a:close/>
                  <a:moveTo>
                    <a:pt x="8132" y="10912"/>
                  </a:moveTo>
                  <a:lnTo>
                    <a:pt x="7828" y="11185"/>
                  </a:lnTo>
                  <a:lnTo>
                    <a:pt x="7828" y="11717"/>
                  </a:lnTo>
                  <a:lnTo>
                    <a:pt x="8132" y="11445"/>
                  </a:lnTo>
                  <a:lnTo>
                    <a:pt x="8436" y="11717"/>
                  </a:lnTo>
                  <a:lnTo>
                    <a:pt x="8436" y="11185"/>
                  </a:lnTo>
                  <a:lnTo>
                    <a:pt x="8132" y="10912"/>
                  </a:lnTo>
                  <a:close/>
                  <a:moveTo>
                    <a:pt x="9346" y="10912"/>
                  </a:moveTo>
                  <a:lnTo>
                    <a:pt x="9042" y="11185"/>
                  </a:lnTo>
                  <a:lnTo>
                    <a:pt x="9042" y="11717"/>
                  </a:lnTo>
                  <a:lnTo>
                    <a:pt x="9346" y="11445"/>
                  </a:lnTo>
                  <a:lnTo>
                    <a:pt x="9650" y="11717"/>
                  </a:lnTo>
                  <a:lnTo>
                    <a:pt x="9650" y="11185"/>
                  </a:lnTo>
                  <a:lnTo>
                    <a:pt x="9346" y="10912"/>
                  </a:lnTo>
                  <a:close/>
                  <a:moveTo>
                    <a:pt x="10560" y="10912"/>
                  </a:moveTo>
                  <a:lnTo>
                    <a:pt x="10256" y="11185"/>
                  </a:lnTo>
                  <a:lnTo>
                    <a:pt x="10256" y="11717"/>
                  </a:lnTo>
                  <a:lnTo>
                    <a:pt x="9953" y="11990"/>
                  </a:lnTo>
                  <a:lnTo>
                    <a:pt x="9649" y="11717"/>
                  </a:lnTo>
                  <a:lnTo>
                    <a:pt x="9649" y="12250"/>
                  </a:lnTo>
                  <a:lnTo>
                    <a:pt x="9953" y="12522"/>
                  </a:lnTo>
                  <a:lnTo>
                    <a:pt x="10256" y="12250"/>
                  </a:lnTo>
                  <a:lnTo>
                    <a:pt x="10256" y="11717"/>
                  </a:lnTo>
                  <a:lnTo>
                    <a:pt x="10560" y="11445"/>
                  </a:lnTo>
                  <a:lnTo>
                    <a:pt x="10864" y="11717"/>
                  </a:lnTo>
                  <a:lnTo>
                    <a:pt x="10864" y="11185"/>
                  </a:lnTo>
                  <a:lnTo>
                    <a:pt x="10560" y="10912"/>
                  </a:lnTo>
                  <a:close/>
                  <a:moveTo>
                    <a:pt x="11771" y="10912"/>
                  </a:moveTo>
                  <a:lnTo>
                    <a:pt x="11467" y="11185"/>
                  </a:lnTo>
                  <a:lnTo>
                    <a:pt x="11467" y="11717"/>
                  </a:lnTo>
                  <a:lnTo>
                    <a:pt x="11771" y="11445"/>
                  </a:lnTo>
                  <a:lnTo>
                    <a:pt x="12074" y="11717"/>
                  </a:lnTo>
                  <a:lnTo>
                    <a:pt x="12074" y="12250"/>
                  </a:lnTo>
                  <a:lnTo>
                    <a:pt x="12378" y="12522"/>
                  </a:lnTo>
                  <a:lnTo>
                    <a:pt x="12682" y="12250"/>
                  </a:lnTo>
                  <a:lnTo>
                    <a:pt x="12682" y="11717"/>
                  </a:lnTo>
                  <a:lnTo>
                    <a:pt x="12985" y="11445"/>
                  </a:lnTo>
                  <a:lnTo>
                    <a:pt x="13289" y="11717"/>
                  </a:lnTo>
                  <a:lnTo>
                    <a:pt x="13289" y="11185"/>
                  </a:lnTo>
                  <a:lnTo>
                    <a:pt x="12985" y="10912"/>
                  </a:lnTo>
                  <a:lnTo>
                    <a:pt x="12681" y="11185"/>
                  </a:lnTo>
                  <a:lnTo>
                    <a:pt x="12681" y="11717"/>
                  </a:lnTo>
                  <a:lnTo>
                    <a:pt x="12378" y="11990"/>
                  </a:lnTo>
                  <a:lnTo>
                    <a:pt x="12075" y="11717"/>
                  </a:lnTo>
                  <a:lnTo>
                    <a:pt x="12075" y="11185"/>
                  </a:lnTo>
                  <a:lnTo>
                    <a:pt x="11771" y="10912"/>
                  </a:lnTo>
                  <a:close/>
                  <a:moveTo>
                    <a:pt x="14199" y="10912"/>
                  </a:moveTo>
                  <a:lnTo>
                    <a:pt x="13895" y="11185"/>
                  </a:lnTo>
                  <a:lnTo>
                    <a:pt x="13895" y="11717"/>
                  </a:lnTo>
                  <a:lnTo>
                    <a:pt x="14199" y="11445"/>
                  </a:lnTo>
                  <a:lnTo>
                    <a:pt x="14502" y="11717"/>
                  </a:lnTo>
                  <a:lnTo>
                    <a:pt x="14502" y="12250"/>
                  </a:lnTo>
                  <a:lnTo>
                    <a:pt x="14806" y="12522"/>
                  </a:lnTo>
                  <a:lnTo>
                    <a:pt x="15110" y="12250"/>
                  </a:lnTo>
                  <a:lnTo>
                    <a:pt x="15110" y="11717"/>
                  </a:lnTo>
                  <a:lnTo>
                    <a:pt x="14806" y="11990"/>
                  </a:lnTo>
                  <a:lnTo>
                    <a:pt x="14502" y="11717"/>
                  </a:lnTo>
                  <a:lnTo>
                    <a:pt x="14502" y="11185"/>
                  </a:lnTo>
                  <a:lnTo>
                    <a:pt x="14199" y="10912"/>
                  </a:lnTo>
                  <a:close/>
                  <a:moveTo>
                    <a:pt x="15412" y="10912"/>
                  </a:moveTo>
                  <a:lnTo>
                    <a:pt x="15109" y="11185"/>
                  </a:lnTo>
                  <a:lnTo>
                    <a:pt x="15109" y="11717"/>
                  </a:lnTo>
                  <a:lnTo>
                    <a:pt x="15412" y="11445"/>
                  </a:lnTo>
                  <a:lnTo>
                    <a:pt x="15716" y="11717"/>
                  </a:lnTo>
                  <a:lnTo>
                    <a:pt x="15716" y="11185"/>
                  </a:lnTo>
                  <a:lnTo>
                    <a:pt x="15412" y="10912"/>
                  </a:lnTo>
                  <a:close/>
                  <a:moveTo>
                    <a:pt x="16626" y="10912"/>
                  </a:moveTo>
                  <a:lnTo>
                    <a:pt x="16323" y="11185"/>
                  </a:lnTo>
                  <a:lnTo>
                    <a:pt x="16323" y="11717"/>
                  </a:lnTo>
                  <a:lnTo>
                    <a:pt x="16626" y="11445"/>
                  </a:lnTo>
                  <a:lnTo>
                    <a:pt x="16930" y="11717"/>
                  </a:lnTo>
                  <a:lnTo>
                    <a:pt x="16930" y="12250"/>
                  </a:lnTo>
                  <a:lnTo>
                    <a:pt x="17233" y="12522"/>
                  </a:lnTo>
                  <a:lnTo>
                    <a:pt x="17537" y="12250"/>
                  </a:lnTo>
                  <a:lnTo>
                    <a:pt x="17537" y="11717"/>
                  </a:lnTo>
                  <a:lnTo>
                    <a:pt x="17233" y="11990"/>
                  </a:lnTo>
                  <a:lnTo>
                    <a:pt x="16930" y="11717"/>
                  </a:lnTo>
                  <a:lnTo>
                    <a:pt x="16930" y="11185"/>
                  </a:lnTo>
                  <a:lnTo>
                    <a:pt x="16626" y="10912"/>
                  </a:lnTo>
                  <a:close/>
                  <a:moveTo>
                    <a:pt x="17840" y="10912"/>
                  </a:moveTo>
                  <a:lnTo>
                    <a:pt x="17537" y="11185"/>
                  </a:lnTo>
                  <a:lnTo>
                    <a:pt x="17537" y="11717"/>
                  </a:lnTo>
                  <a:lnTo>
                    <a:pt x="17840" y="11445"/>
                  </a:lnTo>
                  <a:lnTo>
                    <a:pt x="18144" y="11717"/>
                  </a:lnTo>
                  <a:lnTo>
                    <a:pt x="18144" y="11185"/>
                  </a:lnTo>
                  <a:lnTo>
                    <a:pt x="17840" y="10912"/>
                  </a:lnTo>
                  <a:close/>
                  <a:moveTo>
                    <a:pt x="19050" y="10912"/>
                  </a:moveTo>
                  <a:lnTo>
                    <a:pt x="18746" y="11185"/>
                  </a:lnTo>
                  <a:lnTo>
                    <a:pt x="18746" y="11717"/>
                  </a:lnTo>
                  <a:lnTo>
                    <a:pt x="18443" y="11990"/>
                  </a:lnTo>
                  <a:lnTo>
                    <a:pt x="18139" y="11717"/>
                  </a:lnTo>
                  <a:lnTo>
                    <a:pt x="18139" y="12250"/>
                  </a:lnTo>
                  <a:lnTo>
                    <a:pt x="18443" y="12522"/>
                  </a:lnTo>
                  <a:lnTo>
                    <a:pt x="18746" y="12250"/>
                  </a:lnTo>
                  <a:lnTo>
                    <a:pt x="18746" y="11717"/>
                  </a:lnTo>
                  <a:lnTo>
                    <a:pt x="19050" y="11445"/>
                  </a:lnTo>
                  <a:lnTo>
                    <a:pt x="19353" y="11717"/>
                  </a:lnTo>
                  <a:lnTo>
                    <a:pt x="19353" y="11185"/>
                  </a:lnTo>
                  <a:lnTo>
                    <a:pt x="19050" y="10912"/>
                  </a:lnTo>
                  <a:close/>
                  <a:moveTo>
                    <a:pt x="20263" y="10912"/>
                  </a:moveTo>
                  <a:lnTo>
                    <a:pt x="19960" y="11185"/>
                  </a:lnTo>
                  <a:lnTo>
                    <a:pt x="19960" y="11717"/>
                  </a:lnTo>
                  <a:lnTo>
                    <a:pt x="20263" y="11445"/>
                  </a:lnTo>
                  <a:lnTo>
                    <a:pt x="20567" y="11717"/>
                  </a:lnTo>
                  <a:lnTo>
                    <a:pt x="20567" y="12250"/>
                  </a:lnTo>
                  <a:lnTo>
                    <a:pt x="20870" y="12522"/>
                  </a:lnTo>
                  <a:lnTo>
                    <a:pt x="21174" y="12250"/>
                  </a:lnTo>
                  <a:lnTo>
                    <a:pt x="21174" y="11717"/>
                  </a:lnTo>
                  <a:lnTo>
                    <a:pt x="20870" y="11990"/>
                  </a:lnTo>
                  <a:lnTo>
                    <a:pt x="20567" y="11717"/>
                  </a:lnTo>
                  <a:lnTo>
                    <a:pt x="20567" y="11185"/>
                  </a:lnTo>
                  <a:lnTo>
                    <a:pt x="20263" y="10912"/>
                  </a:lnTo>
                  <a:close/>
                  <a:moveTo>
                    <a:pt x="21477" y="10912"/>
                  </a:moveTo>
                  <a:lnTo>
                    <a:pt x="21174" y="11185"/>
                  </a:lnTo>
                  <a:lnTo>
                    <a:pt x="21174" y="11717"/>
                  </a:lnTo>
                  <a:lnTo>
                    <a:pt x="21477" y="11445"/>
                  </a:lnTo>
                  <a:lnTo>
                    <a:pt x="21600" y="11554"/>
                  </a:lnTo>
                  <a:lnTo>
                    <a:pt x="21600" y="11022"/>
                  </a:lnTo>
                  <a:lnTo>
                    <a:pt x="21477" y="10912"/>
                  </a:lnTo>
                  <a:close/>
                  <a:moveTo>
                    <a:pt x="551" y="11717"/>
                  </a:moveTo>
                  <a:lnTo>
                    <a:pt x="247" y="11990"/>
                  </a:lnTo>
                  <a:lnTo>
                    <a:pt x="0" y="11768"/>
                  </a:lnTo>
                  <a:lnTo>
                    <a:pt x="0" y="12301"/>
                  </a:lnTo>
                  <a:lnTo>
                    <a:pt x="247" y="12522"/>
                  </a:lnTo>
                  <a:lnTo>
                    <a:pt x="551" y="12250"/>
                  </a:lnTo>
                  <a:lnTo>
                    <a:pt x="551" y="11717"/>
                  </a:lnTo>
                  <a:close/>
                  <a:moveTo>
                    <a:pt x="1157" y="11717"/>
                  </a:moveTo>
                  <a:lnTo>
                    <a:pt x="1157" y="12250"/>
                  </a:lnTo>
                  <a:lnTo>
                    <a:pt x="1461" y="12522"/>
                  </a:lnTo>
                  <a:lnTo>
                    <a:pt x="1764" y="12250"/>
                  </a:lnTo>
                  <a:lnTo>
                    <a:pt x="1764" y="11717"/>
                  </a:lnTo>
                  <a:lnTo>
                    <a:pt x="1461" y="11990"/>
                  </a:lnTo>
                  <a:lnTo>
                    <a:pt x="1157" y="11717"/>
                  </a:lnTo>
                  <a:close/>
                  <a:moveTo>
                    <a:pt x="4794" y="11717"/>
                  </a:moveTo>
                  <a:lnTo>
                    <a:pt x="4794" y="12250"/>
                  </a:lnTo>
                  <a:lnTo>
                    <a:pt x="5098" y="12522"/>
                  </a:lnTo>
                  <a:lnTo>
                    <a:pt x="5401" y="12250"/>
                  </a:lnTo>
                  <a:lnTo>
                    <a:pt x="5401" y="11717"/>
                  </a:lnTo>
                  <a:lnTo>
                    <a:pt x="5098" y="11990"/>
                  </a:lnTo>
                  <a:lnTo>
                    <a:pt x="4794" y="11717"/>
                  </a:lnTo>
                  <a:close/>
                  <a:moveTo>
                    <a:pt x="7221" y="11717"/>
                  </a:moveTo>
                  <a:lnTo>
                    <a:pt x="7221" y="12250"/>
                  </a:lnTo>
                  <a:lnTo>
                    <a:pt x="7525" y="12522"/>
                  </a:lnTo>
                  <a:lnTo>
                    <a:pt x="7829" y="12250"/>
                  </a:lnTo>
                  <a:lnTo>
                    <a:pt x="7829" y="11717"/>
                  </a:lnTo>
                  <a:lnTo>
                    <a:pt x="7525" y="11990"/>
                  </a:lnTo>
                  <a:lnTo>
                    <a:pt x="7221" y="11717"/>
                  </a:lnTo>
                  <a:close/>
                  <a:moveTo>
                    <a:pt x="8435" y="11717"/>
                  </a:moveTo>
                  <a:lnTo>
                    <a:pt x="8435" y="12250"/>
                  </a:lnTo>
                  <a:lnTo>
                    <a:pt x="8739" y="12522"/>
                  </a:lnTo>
                  <a:lnTo>
                    <a:pt x="9043" y="12250"/>
                  </a:lnTo>
                  <a:lnTo>
                    <a:pt x="9043" y="11717"/>
                  </a:lnTo>
                  <a:lnTo>
                    <a:pt x="8739" y="11990"/>
                  </a:lnTo>
                  <a:lnTo>
                    <a:pt x="8435" y="11717"/>
                  </a:lnTo>
                  <a:close/>
                  <a:moveTo>
                    <a:pt x="10860" y="11717"/>
                  </a:moveTo>
                  <a:lnTo>
                    <a:pt x="10860" y="12250"/>
                  </a:lnTo>
                  <a:lnTo>
                    <a:pt x="11164" y="12522"/>
                  </a:lnTo>
                  <a:lnTo>
                    <a:pt x="11468" y="12250"/>
                  </a:lnTo>
                  <a:lnTo>
                    <a:pt x="11468" y="11717"/>
                  </a:lnTo>
                  <a:lnTo>
                    <a:pt x="11164" y="11990"/>
                  </a:lnTo>
                  <a:lnTo>
                    <a:pt x="10860" y="11717"/>
                  </a:lnTo>
                  <a:close/>
                  <a:moveTo>
                    <a:pt x="13288" y="11717"/>
                  </a:moveTo>
                  <a:lnTo>
                    <a:pt x="13288" y="12250"/>
                  </a:lnTo>
                  <a:lnTo>
                    <a:pt x="13592" y="12522"/>
                  </a:lnTo>
                  <a:lnTo>
                    <a:pt x="13896" y="12250"/>
                  </a:lnTo>
                  <a:lnTo>
                    <a:pt x="13896" y="11717"/>
                  </a:lnTo>
                  <a:lnTo>
                    <a:pt x="13592" y="11990"/>
                  </a:lnTo>
                  <a:lnTo>
                    <a:pt x="13288" y="11717"/>
                  </a:lnTo>
                  <a:close/>
                  <a:moveTo>
                    <a:pt x="15716" y="11717"/>
                  </a:moveTo>
                  <a:lnTo>
                    <a:pt x="15716" y="12250"/>
                  </a:lnTo>
                  <a:lnTo>
                    <a:pt x="16019" y="12522"/>
                  </a:lnTo>
                  <a:lnTo>
                    <a:pt x="16323" y="12250"/>
                  </a:lnTo>
                  <a:lnTo>
                    <a:pt x="16323" y="11717"/>
                  </a:lnTo>
                  <a:lnTo>
                    <a:pt x="16019" y="11990"/>
                  </a:lnTo>
                  <a:lnTo>
                    <a:pt x="15716" y="11717"/>
                  </a:lnTo>
                  <a:close/>
                  <a:moveTo>
                    <a:pt x="19353" y="11717"/>
                  </a:moveTo>
                  <a:lnTo>
                    <a:pt x="19353" y="12250"/>
                  </a:lnTo>
                  <a:lnTo>
                    <a:pt x="19656" y="12522"/>
                  </a:lnTo>
                  <a:lnTo>
                    <a:pt x="19961" y="12250"/>
                  </a:lnTo>
                  <a:lnTo>
                    <a:pt x="19961" y="11717"/>
                  </a:lnTo>
                  <a:lnTo>
                    <a:pt x="19656" y="11990"/>
                  </a:lnTo>
                  <a:lnTo>
                    <a:pt x="19353" y="11717"/>
                  </a:lnTo>
                  <a:close/>
                  <a:moveTo>
                    <a:pt x="854" y="12509"/>
                  </a:moveTo>
                  <a:lnTo>
                    <a:pt x="550" y="12782"/>
                  </a:lnTo>
                  <a:lnTo>
                    <a:pt x="550" y="13314"/>
                  </a:lnTo>
                  <a:lnTo>
                    <a:pt x="854" y="13041"/>
                  </a:lnTo>
                  <a:lnTo>
                    <a:pt x="1157" y="13314"/>
                  </a:lnTo>
                  <a:lnTo>
                    <a:pt x="1157" y="12782"/>
                  </a:lnTo>
                  <a:lnTo>
                    <a:pt x="854" y="12509"/>
                  </a:lnTo>
                  <a:close/>
                  <a:moveTo>
                    <a:pt x="2067" y="12509"/>
                  </a:moveTo>
                  <a:lnTo>
                    <a:pt x="1764" y="12782"/>
                  </a:lnTo>
                  <a:lnTo>
                    <a:pt x="1764" y="13314"/>
                  </a:lnTo>
                  <a:lnTo>
                    <a:pt x="2067" y="13041"/>
                  </a:lnTo>
                  <a:lnTo>
                    <a:pt x="2371" y="13314"/>
                  </a:lnTo>
                  <a:lnTo>
                    <a:pt x="2371" y="12782"/>
                  </a:lnTo>
                  <a:lnTo>
                    <a:pt x="2067" y="12509"/>
                  </a:lnTo>
                  <a:close/>
                  <a:moveTo>
                    <a:pt x="3281" y="12509"/>
                  </a:moveTo>
                  <a:lnTo>
                    <a:pt x="2978" y="12782"/>
                  </a:lnTo>
                  <a:lnTo>
                    <a:pt x="2978" y="13314"/>
                  </a:lnTo>
                  <a:lnTo>
                    <a:pt x="3281" y="13041"/>
                  </a:lnTo>
                  <a:lnTo>
                    <a:pt x="3585" y="13314"/>
                  </a:lnTo>
                  <a:lnTo>
                    <a:pt x="3585" y="12782"/>
                  </a:lnTo>
                  <a:lnTo>
                    <a:pt x="3281" y="12509"/>
                  </a:lnTo>
                  <a:close/>
                  <a:moveTo>
                    <a:pt x="4491" y="12509"/>
                  </a:moveTo>
                  <a:lnTo>
                    <a:pt x="4187" y="12782"/>
                  </a:lnTo>
                  <a:lnTo>
                    <a:pt x="4187" y="13314"/>
                  </a:lnTo>
                  <a:lnTo>
                    <a:pt x="4491" y="13041"/>
                  </a:lnTo>
                  <a:lnTo>
                    <a:pt x="4794" y="13314"/>
                  </a:lnTo>
                  <a:lnTo>
                    <a:pt x="4794" y="12782"/>
                  </a:lnTo>
                  <a:lnTo>
                    <a:pt x="4491" y="12509"/>
                  </a:lnTo>
                  <a:close/>
                  <a:moveTo>
                    <a:pt x="5704" y="12509"/>
                  </a:moveTo>
                  <a:lnTo>
                    <a:pt x="5400" y="12782"/>
                  </a:lnTo>
                  <a:lnTo>
                    <a:pt x="5400" y="13314"/>
                  </a:lnTo>
                  <a:lnTo>
                    <a:pt x="5704" y="13041"/>
                  </a:lnTo>
                  <a:lnTo>
                    <a:pt x="6008" y="13314"/>
                  </a:lnTo>
                  <a:lnTo>
                    <a:pt x="6008" y="12782"/>
                  </a:lnTo>
                  <a:lnTo>
                    <a:pt x="5704" y="12509"/>
                  </a:lnTo>
                  <a:close/>
                  <a:moveTo>
                    <a:pt x="6919" y="12509"/>
                  </a:moveTo>
                  <a:lnTo>
                    <a:pt x="6615" y="12782"/>
                  </a:lnTo>
                  <a:lnTo>
                    <a:pt x="6615" y="13314"/>
                  </a:lnTo>
                  <a:lnTo>
                    <a:pt x="6919" y="13041"/>
                  </a:lnTo>
                  <a:lnTo>
                    <a:pt x="7222" y="13314"/>
                  </a:lnTo>
                  <a:lnTo>
                    <a:pt x="7222" y="12782"/>
                  </a:lnTo>
                  <a:lnTo>
                    <a:pt x="6919" y="12509"/>
                  </a:lnTo>
                  <a:close/>
                  <a:moveTo>
                    <a:pt x="8132" y="12509"/>
                  </a:moveTo>
                  <a:lnTo>
                    <a:pt x="7828" y="12782"/>
                  </a:lnTo>
                  <a:lnTo>
                    <a:pt x="7828" y="13314"/>
                  </a:lnTo>
                  <a:lnTo>
                    <a:pt x="8132" y="13041"/>
                  </a:lnTo>
                  <a:lnTo>
                    <a:pt x="8436" y="13314"/>
                  </a:lnTo>
                  <a:lnTo>
                    <a:pt x="8436" y="12782"/>
                  </a:lnTo>
                  <a:lnTo>
                    <a:pt x="8132" y="12509"/>
                  </a:lnTo>
                  <a:close/>
                  <a:moveTo>
                    <a:pt x="9346" y="12509"/>
                  </a:moveTo>
                  <a:lnTo>
                    <a:pt x="9042" y="12782"/>
                  </a:lnTo>
                  <a:lnTo>
                    <a:pt x="9042" y="13314"/>
                  </a:lnTo>
                  <a:lnTo>
                    <a:pt x="9346" y="13041"/>
                  </a:lnTo>
                  <a:lnTo>
                    <a:pt x="9650" y="13314"/>
                  </a:lnTo>
                  <a:lnTo>
                    <a:pt x="9650" y="12782"/>
                  </a:lnTo>
                  <a:lnTo>
                    <a:pt x="9346" y="12509"/>
                  </a:lnTo>
                  <a:close/>
                  <a:moveTo>
                    <a:pt x="10560" y="12509"/>
                  </a:moveTo>
                  <a:lnTo>
                    <a:pt x="10256" y="12782"/>
                  </a:lnTo>
                  <a:lnTo>
                    <a:pt x="10256" y="13314"/>
                  </a:lnTo>
                  <a:lnTo>
                    <a:pt x="10560" y="13041"/>
                  </a:lnTo>
                  <a:lnTo>
                    <a:pt x="10864" y="13314"/>
                  </a:lnTo>
                  <a:lnTo>
                    <a:pt x="10864" y="12782"/>
                  </a:lnTo>
                  <a:lnTo>
                    <a:pt x="10560" y="12509"/>
                  </a:lnTo>
                  <a:close/>
                  <a:moveTo>
                    <a:pt x="11771" y="12509"/>
                  </a:moveTo>
                  <a:lnTo>
                    <a:pt x="11467" y="12782"/>
                  </a:lnTo>
                  <a:lnTo>
                    <a:pt x="11467" y="13314"/>
                  </a:lnTo>
                  <a:lnTo>
                    <a:pt x="11771" y="13041"/>
                  </a:lnTo>
                  <a:lnTo>
                    <a:pt x="12075" y="13314"/>
                  </a:lnTo>
                  <a:lnTo>
                    <a:pt x="12075" y="12782"/>
                  </a:lnTo>
                  <a:lnTo>
                    <a:pt x="11771" y="12509"/>
                  </a:lnTo>
                  <a:close/>
                  <a:moveTo>
                    <a:pt x="12985" y="12509"/>
                  </a:moveTo>
                  <a:lnTo>
                    <a:pt x="12681" y="12782"/>
                  </a:lnTo>
                  <a:lnTo>
                    <a:pt x="12681" y="13314"/>
                  </a:lnTo>
                  <a:lnTo>
                    <a:pt x="12985" y="13041"/>
                  </a:lnTo>
                  <a:lnTo>
                    <a:pt x="13289" y="13314"/>
                  </a:lnTo>
                  <a:lnTo>
                    <a:pt x="13289" y="12782"/>
                  </a:lnTo>
                  <a:lnTo>
                    <a:pt x="12985" y="12509"/>
                  </a:lnTo>
                  <a:close/>
                  <a:moveTo>
                    <a:pt x="14199" y="12509"/>
                  </a:moveTo>
                  <a:lnTo>
                    <a:pt x="13895" y="12782"/>
                  </a:lnTo>
                  <a:lnTo>
                    <a:pt x="13895" y="13314"/>
                  </a:lnTo>
                  <a:lnTo>
                    <a:pt x="14199" y="13041"/>
                  </a:lnTo>
                  <a:lnTo>
                    <a:pt x="14502" y="13314"/>
                  </a:lnTo>
                  <a:lnTo>
                    <a:pt x="14502" y="12782"/>
                  </a:lnTo>
                  <a:lnTo>
                    <a:pt x="14199" y="12509"/>
                  </a:lnTo>
                  <a:close/>
                  <a:moveTo>
                    <a:pt x="15412" y="12509"/>
                  </a:moveTo>
                  <a:lnTo>
                    <a:pt x="15109" y="12782"/>
                  </a:lnTo>
                  <a:lnTo>
                    <a:pt x="15109" y="13314"/>
                  </a:lnTo>
                  <a:lnTo>
                    <a:pt x="15412" y="13041"/>
                  </a:lnTo>
                  <a:lnTo>
                    <a:pt x="15716" y="13314"/>
                  </a:lnTo>
                  <a:lnTo>
                    <a:pt x="15716" y="12782"/>
                  </a:lnTo>
                  <a:lnTo>
                    <a:pt x="15412" y="12509"/>
                  </a:lnTo>
                  <a:close/>
                  <a:moveTo>
                    <a:pt x="16626" y="12509"/>
                  </a:moveTo>
                  <a:lnTo>
                    <a:pt x="16323" y="12782"/>
                  </a:lnTo>
                  <a:lnTo>
                    <a:pt x="16323" y="13314"/>
                  </a:lnTo>
                  <a:lnTo>
                    <a:pt x="16626" y="13041"/>
                  </a:lnTo>
                  <a:lnTo>
                    <a:pt x="16930" y="13314"/>
                  </a:lnTo>
                  <a:lnTo>
                    <a:pt x="16930" y="12782"/>
                  </a:lnTo>
                  <a:lnTo>
                    <a:pt x="16626" y="12509"/>
                  </a:lnTo>
                  <a:close/>
                  <a:moveTo>
                    <a:pt x="17840" y="12509"/>
                  </a:moveTo>
                  <a:lnTo>
                    <a:pt x="17537" y="12782"/>
                  </a:lnTo>
                  <a:lnTo>
                    <a:pt x="17537" y="13314"/>
                  </a:lnTo>
                  <a:lnTo>
                    <a:pt x="17840" y="13041"/>
                  </a:lnTo>
                  <a:lnTo>
                    <a:pt x="18144" y="13314"/>
                  </a:lnTo>
                  <a:lnTo>
                    <a:pt x="18144" y="12782"/>
                  </a:lnTo>
                  <a:lnTo>
                    <a:pt x="17840" y="12509"/>
                  </a:lnTo>
                  <a:close/>
                  <a:moveTo>
                    <a:pt x="19050" y="12509"/>
                  </a:moveTo>
                  <a:lnTo>
                    <a:pt x="18746" y="12782"/>
                  </a:lnTo>
                  <a:lnTo>
                    <a:pt x="18746" y="13314"/>
                  </a:lnTo>
                  <a:lnTo>
                    <a:pt x="19050" y="13041"/>
                  </a:lnTo>
                  <a:lnTo>
                    <a:pt x="19353" y="13314"/>
                  </a:lnTo>
                  <a:lnTo>
                    <a:pt x="19353" y="12782"/>
                  </a:lnTo>
                  <a:lnTo>
                    <a:pt x="19050" y="12509"/>
                  </a:lnTo>
                  <a:close/>
                  <a:moveTo>
                    <a:pt x="20263" y="12509"/>
                  </a:moveTo>
                  <a:lnTo>
                    <a:pt x="19960" y="12782"/>
                  </a:lnTo>
                  <a:lnTo>
                    <a:pt x="19960" y="13314"/>
                  </a:lnTo>
                  <a:lnTo>
                    <a:pt x="20263" y="13041"/>
                  </a:lnTo>
                  <a:lnTo>
                    <a:pt x="20567" y="13314"/>
                  </a:lnTo>
                  <a:lnTo>
                    <a:pt x="20567" y="12782"/>
                  </a:lnTo>
                  <a:lnTo>
                    <a:pt x="20263" y="12509"/>
                  </a:lnTo>
                  <a:close/>
                  <a:moveTo>
                    <a:pt x="21477" y="12509"/>
                  </a:moveTo>
                  <a:lnTo>
                    <a:pt x="21174" y="12782"/>
                  </a:lnTo>
                  <a:lnTo>
                    <a:pt x="21174" y="13314"/>
                  </a:lnTo>
                  <a:lnTo>
                    <a:pt x="21477" y="13041"/>
                  </a:lnTo>
                  <a:lnTo>
                    <a:pt x="21600" y="13151"/>
                  </a:lnTo>
                  <a:lnTo>
                    <a:pt x="21600" y="12619"/>
                  </a:lnTo>
                  <a:lnTo>
                    <a:pt x="21477" y="12509"/>
                  </a:lnTo>
                  <a:close/>
                  <a:moveTo>
                    <a:pt x="551" y="13315"/>
                  </a:moveTo>
                  <a:lnTo>
                    <a:pt x="247" y="13587"/>
                  </a:lnTo>
                  <a:lnTo>
                    <a:pt x="0" y="13366"/>
                  </a:lnTo>
                  <a:lnTo>
                    <a:pt x="0" y="13898"/>
                  </a:lnTo>
                  <a:lnTo>
                    <a:pt x="247" y="14119"/>
                  </a:lnTo>
                  <a:lnTo>
                    <a:pt x="551" y="13847"/>
                  </a:lnTo>
                  <a:lnTo>
                    <a:pt x="551" y="13315"/>
                  </a:lnTo>
                  <a:close/>
                  <a:moveTo>
                    <a:pt x="1157" y="13315"/>
                  </a:moveTo>
                  <a:lnTo>
                    <a:pt x="1157" y="13847"/>
                  </a:lnTo>
                  <a:lnTo>
                    <a:pt x="1461" y="14119"/>
                  </a:lnTo>
                  <a:lnTo>
                    <a:pt x="1764" y="13847"/>
                  </a:lnTo>
                  <a:lnTo>
                    <a:pt x="1764" y="13315"/>
                  </a:lnTo>
                  <a:lnTo>
                    <a:pt x="1461" y="13587"/>
                  </a:lnTo>
                  <a:lnTo>
                    <a:pt x="1157" y="13315"/>
                  </a:lnTo>
                  <a:close/>
                  <a:moveTo>
                    <a:pt x="2371" y="13315"/>
                  </a:moveTo>
                  <a:lnTo>
                    <a:pt x="2371" y="13847"/>
                  </a:lnTo>
                  <a:lnTo>
                    <a:pt x="2675" y="14119"/>
                  </a:lnTo>
                  <a:lnTo>
                    <a:pt x="2978" y="13847"/>
                  </a:lnTo>
                  <a:lnTo>
                    <a:pt x="2978" y="13315"/>
                  </a:lnTo>
                  <a:lnTo>
                    <a:pt x="2675" y="13587"/>
                  </a:lnTo>
                  <a:lnTo>
                    <a:pt x="2371" y="13315"/>
                  </a:lnTo>
                  <a:close/>
                  <a:moveTo>
                    <a:pt x="3580" y="13315"/>
                  </a:moveTo>
                  <a:lnTo>
                    <a:pt x="3580" y="13847"/>
                  </a:lnTo>
                  <a:lnTo>
                    <a:pt x="3884" y="14119"/>
                  </a:lnTo>
                  <a:lnTo>
                    <a:pt x="4187" y="13847"/>
                  </a:lnTo>
                  <a:lnTo>
                    <a:pt x="4187" y="13315"/>
                  </a:lnTo>
                  <a:lnTo>
                    <a:pt x="3884" y="13587"/>
                  </a:lnTo>
                  <a:lnTo>
                    <a:pt x="3580" y="13315"/>
                  </a:lnTo>
                  <a:close/>
                  <a:moveTo>
                    <a:pt x="4794" y="13315"/>
                  </a:moveTo>
                  <a:lnTo>
                    <a:pt x="4794" y="13847"/>
                  </a:lnTo>
                  <a:lnTo>
                    <a:pt x="5098" y="14119"/>
                  </a:lnTo>
                  <a:lnTo>
                    <a:pt x="5401" y="13847"/>
                  </a:lnTo>
                  <a:lnTo>
                    <a:pt x="5401" y="13315"/>
                  </a:lnTo>
                  <a:lnTo>
                    <a:pt x="5098" y="13587"/>
                  </a:lnTo>
                  <a:lnTo>
                    <a:pt x="4794" y="13315"/>
                  </a:lnTo>
                  <a:close/>
                  <a:moveTo>
                    <a:pt x="6008" y="13315"/>
                  </a:moveTo>
                  <a:lnTo>
                    <a:pt x="6008" y="13847"/>
                  </a:lnTo>
                  <a:lnTo>
                    <a:pt x="6312" y="14119"/>
                  </a:lnTo>
                  <a:lnTo>
                    <a:pt x="6615" y="13847"/>
                  </a:lnTo>
                  <a:lnTo>
                    <a:pt x="6615" y="13315"/>
                  </a:lnTo>
                  <a:lnTo>
                    <a:pt x="6312" y="13587"/>
                  </a:lnTo>
                  <a:lnTo>
                    <a:pt x="6008" y="13315"/>
                  </a:lnTo>
                  <a:close/>
                  <a:moveTo>
                    <a:pt x="7221" y="13315"/>
                  </a:moveTo>
                  <a:lnTo>
                    <a:pt x="7221" y="13847"/>
                  </a:lnTo>
                  <a:lnTo>
                    <a:pt x="7525" y="14119"/>
                  </a:lnTo>
                  <a:lnTo>
                    <a:pt x="7829" y="13847"/>
                  </a:lnTo>
                  <a:lnTo>
                    <a:pt x="7829" y="13315"/>
                  </a:lnTo>
                  <a:lnTo>
                    <a:pt x="7525" y="13587"/>
                  </a:lnTo>
                  <a:lnTo>
                    <a:pt x="7221" y="13315"/>
                  </a:lnTo>
                  <a:close/>
                  <a:moveTo>
                    <a:pt x="8435" y="13315"/>
                  </a:moveTo>
                  <a:lnTo>
                    <a:pt x="8435" y="13847"/>
                  </a:lnTo>
                  <a:lnTo>
                    <a:pt x="8739" y="14119"/>
                  </a:lnTo>
                  <a:lnTo>
                    <a:pt x="9043" y="13847"/>
                  </a:lnTo>
                  <a:lnTo>
                    <a:pt x="9043" y="13315"/>
                  </a:lnTo>
                  <a:lnTo>
                    <a:pt x="8739" y="13587"/>
                  </a:lnTo>
                  <a:lnTo>
                    <a:pt x="8435" y="13315"/>
                  </a:lnTo>
                  <a:close/>
                  <a:moveTo>
                    <a:pt x="9649" y="13315"/>
                  </a:moveTo>
                  <a:lnTo>
                    <a:pt x="9649" y="13847"/>
                  </a:lnTo>
                  <a:lnTo>
                    <a:pt x="9953" y="14119"/>
                  </a:lnTo>
                  <a:lnTo>
                    <a:pt x="10256" y="13847"/>
                  </a:lnTo>
                  <a:lnTo>
                    <a:pt x="10256" y="13315"/>
                  </a:lnTo>
                  <a:lnTo>
                    <a:pt x="9953" y="13587"/>
                  </a:lnTo>
                  <a:lnTo>
                    <a:pt x="9649" y="13315"/>
                  </a:lnTo>
                  <a:close/>
                  <a:moveTo>
                    <a:pt x="10860" y="13315"/>
                  </a:moveTo>
                  <a:lnTo>
                    <a:pt x="10860" y="13847"/>
                  </a:lnTo>
                  <a:lnTo>
                    <a:pt x="11164" y="14119"/>
                  </a:lnTo>
                  <a:lnTo>
                    <a:pt x="11468" y="13847"/>
                  </a:lnTo>
                  <a:lnTo>
                    <a:pt x="11468" y="13315"/>
                  </a:lnTo>
                  <a:lnTo>
                    <a:pt x="11164" y="13587"/>
                  </a:lnTo>
                  <a:lnTo>
                    <a:pt x="10860" y="13315"/>
                  </a:lnTo>
                  <a:close/>
                  <a:moveTo>
                    <a:pt x="12074" y="13315"/>
                  </a:moveTo>
                  <a:lnTo>
                    <a:pt x="12074" y="13847"/>
                  </a:lnTo>
                  <a:lnTo>
                    <a:pt x="12378" y="14119"/>
                  </a:lnTo>
                  <a:lnTo>
                    <a:pt x="12682" y="13847"/>
                  </a:lnTo>
                  <a:lnTo>
                    <a:pt x="12682" y="13315"/>
                  </a:lnTo>
                  <a:lnTo>
                    <a:pt x="12378" y="13587"/>
                  </a:lnTo>
                  <a:lnTo>
                    <a:pt x="12074" y="13315"/>
                  </a:lnTo>
                  <a:close/>
                  <a:moveTo>
                    <a:pt x="13288" y="13315"/>
                  </a:moveTo>
                  <a:lnTo>
                    <a:pt x="13288" y="13847"/>
                  </a:lnTo>
                  <a:lnTo>
                    <a:pt x="13592" y="14119"/>
                  </a:lnTo>
                  <a:lnTo>
                    <a:pt x="13896" y="13847"/>
                  </a:lnTo>
                  <a:lnTo>
                    <a:pt x="13896" y="13315"/>
                  </a:lnTo>
                  <a:lnTo>
                    <a:pt x="13592" y="13587"/>
                  </a:lnTo>
                  <a:lnTo>
                    <a:pt x="13288" y="13315"/>
                  </a:lnTo>
                  <a:close/>
                  <a:moveTo>
                    <a:pt x="14502" y="13315"/>
                  </a:moveTo>
                  <a:lnTo>
                    <a:pt x="14502" y="13847"/>
                  </a:lnTo>
                  <a:lnTo>
                    <a:pt x="14806" y="14119"/>
                  </a:lnTo>
                  <a:lnTo>
                    <a:pt x="15110" y="13847"/>
                  </a:lnTo>
                  <a:lnTo>
                    <a:pt x="15110" y="13315"/>
                  </a:lnTo>
                  <a:lnTo>
                    <a:pt x="14806" y="13587"/>
                  </a:lnTo>
                  <a:lnTo>
                    <a:pt x="14502" y="13315"/>
                  </a:lnTo>
                  <a:close/>
                  <a:moveTo>
                    <a:pt x="15716" y="13315"/>
                  </a:moveTo>
                  <a:lnTo>
                    <a:pt x="15716" y="13847"/>
                  </a:lnTo>
                  <a:lnTo>
                    <a:pt x="16019" y="14119"/>
                  </a:lnTo>
                  <a:lnTo>
                    <a:pt x="16323" y="13847"/>
                  </a:lnTo>
                  <a:lnTo>
                    <a:pt x="16323" y="13315"/>
                  </a:lnTo>
                  <a:lnTo>
                    <a:pt x="16019" y="13587"/>
                  </a:lnTo>
                  <a:lnTo>
                    <a:pt x="15716" y="13315"/>
                  </a:lnTo>
                  <a:close/>
                  <a:moveTo>
                    <a:pt x="16930" y="13315"/>
                  </a:moveTo>
                  <a:lnTo>
                    <a:pt x="16930" y="13847"/>
                  </a:lnTo>
                  <a:lnTo>
                    <a:pt x="17233" y="14119"/>
                  </a:lnTo>
                  <a:lnTo>
                    <a:pt x="17537" y="13847"/>
                  </a:lnTo>
                  <a:lnTo>
                    <a:pt x="17537" y="13315"/>
                  </a:lnTo>
                  <a:lnTo>
                    <a:pt x="17233" y="13587"/>
                  </a:lnTo>
                  <a:lnTo>
                    <a:pt x="16930" y="13315"/>
                  </a:lnTo>
                  <a:close/>
                  <a:moveTo>
                    <a:pt x="18139" y="13315"/>
                  </a:moveTo>
                  <a:lnTo>
                    <a:pt x="18139" y="13847"/>
                  </a:lnTo>
                  <a:lnTo>
                    <a:pt x="18443" y="14119"/>
                  </a:lnTo>
                  <a:lnTo>
                    <a:pt x="18746" y="13847"/>
                  </a:lnTo>
                  <a:lnTo>
                    <a:pt x="18746" y="13315"/>
                  </a:lnTo>
                  <a:lnTo>
                    <a:pt x="18443" y="13587"/>
                  </a:lnTo>
                  <a:lnTo>
                    <a:pt x="18139" y="13315"/>
                  </a:lnTo>
                  <a:close/>
                  <a:moveTo>
                    <a:pt x="19353" y="13315"/>
                  </a:moveTo>
                  <a:lnTo>
                    <a:pt x="19353" y="13847"/>
                  </a:lnTo>
                  <a:lnTo>
                    <a:pt x="19656" y="14119"/>
                  </a:lnTo>
                  <a:lnTo>
                    <a:pt x="19961" y="13847"/>
                  </a:lnTo>
                  <a:lnTo>
                    <a:pt x="19961" y="13315"/>
                  </a:lnTo>
                  <a:lnTo>
                    <a:pt x="19656" y="13587"/>
                  </a:lnTo>
                  <a:lnTo>
                    <a:pt x="19353" y="13315"/>
                  </a:lnTo>
                  <a:close/>
                  <a:moveTo>
                    <a:pt x="20567" y="13315"/>
                  </a:moveTo>
                  <a:lnTo>
                    <a:pt x="20567" y="13847"/>
                  </a:lnTo>
                  <a:lnTo>
                    <a:pt x="20870" y="14119"/>
                  </a:lnTo>
                  <a:lnTo>
                    <a:pt x="21174" y="13847"/>
                  </a:lnTo>
                  <a:lnTo>
                    <a:pt x="21174" y="13315"/>
                  </a:lnTo>
                  <a:lnTo>
                    <a:pt x="20870" y="13587"/>
                  </a:lnTo>
                  <a:lnTo>
                    <a:pt x="20567" y="13315"/>
                  </a:lnTo>
                  <a:close/>
                  <a:moveTo>
                    <a:pt x="854" y="14106"/>
                  </a:moveTo>
                  <a:lnTo>
                    <a:pt x="550" y="14379"/>
                  </a:lnTo>
                  <a:lnTo>
                    <a:pt x="550" y="14911"/>
                  </a:lnTo>
                  <a:lnTo>
                    <a:pt x="854" y="14638"/>
                  </a:lnTo>
                  <a:lnTo>
                    <a:pt x="1157" y="14911"/>
                  </a:lnTo>
                  <a:lnTo>
                    <a:pt x="1157" y="14379"/>
                  </a:lnTo>
                  <a:lnTo>
                    <a:pt x="854" y="14106"/>
                  </a:lnTo>
                  <a:close/>
                  <a:moveTo>
                    <a:pt x="2067" y="14106"/>
                  </a:moveTo>
                  <a:lnTo>
                    <a:pt x="1764" y="14379"/>
                  </a:lnTo>
                  <a:lnTo>
                    <a:pt x="1764" y="14911"/>
                  </a:lnTo>
                  <a:lnTo>
                    <a:pt x="2067" y="14638"/>
                  </a:lnTo>
                  <a:lnTo>
                    <a:pt x="2371" y="14911"/>
                  </a:lnTo>
                  <a:lnTo>
                    <a:pt x="2371" y="15443"/>
                  </a:lnTo>
                  <a:lnTo>
                    <a:pt x="2675" y="15716"/>
                  </a:lnTo>
                  <a:lnTo>
                    <a:pt x="2978" y="15443"/>
                  </a:lnTo>
                  <a:lnTo>
                    <a:pt x="2978" y="14911"/>
                  </a:lnTo>
                  <a:lnTo>
                    <a:pt x="2675" y="15184"/>
                  </a:lnTo>
                  <a:lnTo>
                    <a:pt x="2371" y="14911"/>
                  </a:lnTo>
                  <a:lnTo>
                    <a:pt x="2371" y="14379"/>
                  </a:lnTo>
                  <a:lnTo>
                    <a:pt x="2067" y="14106"/>
                  </a:lnTo>
                  <a:close/>
                  <a:moveTo>
                    <a:pt x="3281" y="14106"/>
                  </a:moveTo>
                  <a:lnTo>
                    <a:pt x="2978" y="14379"/>
                  </a:lnTo>
                  <a:lnTo>
                    <a:pt x="2978" y="14911"/>
                  </a:lnTo>
                  <a:lnTo>
                    <a:pt x="3281" y="14638"/>
                  </a:lnTo>
                  <a:lnTo>
                    <a:pt x="3585" y="14911"/>
                  </a:lnTo>
                  <a:lnTo>
                    <a:pt x="3585" y="14379"/>
                  </a:lnTo>
                  <a:lnTo>
                    <a:pt x="3281" y="14106"/>
                  </a:lnTo>
                  <a:close/>
                  <a:moveTo>
                    <a:pt x="4491" y="14106"/>
                  </a:moveTo>
                  <a:lnTo>
                    <a:pt x="4187" y="14379"/>
                  </a:lnTo>
                  <a:lnTo>
                    <a:pt x="4187" y="14911"/>
                  </a:lnTo>
                  <a:lnTo>
                    <a:pt x="3884" y="15184"/>
                  </a:lnTo>
                  <a:lnTo>
                    <a:pt x="3580" y="14911"/>
                  </a:lnTo>
                  <a:lnTo>
                    <a:pt x="3580" y="15443"/>
                  </a:lnTo>
                  <a:lnTo>
                    <a:pt x="3884" y="15716"/>
                  </a:lnTo>
                  <a:lnTo>
                    <a:pt x="4187" y="15443"/>
                  </a:lnTo>
                  <a:lnTo>
                    <a:pt x="4187" y="14911"/>
                  </a:lnTo>
                  <a:lnTo>
                    <a:pt x="4491" y="14638"/>
                  </a:lnTo>
                  <a:lnTo>
                    <a:pt x="4794" y="14911"/>
                  </a:lnTo>
                  <a:lnTo>
                    <a:pt x="4794" y="14379"/>
                  </a:lnTo>
                  <a:lnTo>
                    <a:pt x="4491" y="14106"/>
                  </a:lnTo>
                  <a:close/>
                  <a:moveTo>
                    <a:pt x="5704" y="14106"/>
                  </a:moveTo>
                  <a:lnTo>
                    <a:pt x="5400" y="14379"/>
                  </a:lnTo>
                  <a:lnTo>
                    <a:pt x="5400" y="14911"/>
                  </a:lnTo>
                  <a:lnTo>
                    <a:pt x="5704" y="14638"/>
                  </a:lnTo>
                  <a:lnTo>
                    <a:pt x="6008" y="14911"/>
                  </a:lnTo>
                  <a:lnTo>
                    <a:pt x="6008" y="15443"/>
                  </a:lnTo>
                  <a:lnTo>
                    <a:pt x="6312" y="15716"/>
                  </a:lnTo>
                  <a:lnTo>
                    <a:pt x="6615" y="15443"/>
                  </a:lnTo>
                  <a:lnTo>
                    <a:pt x="6615" y="14911"/>
                  </a:lnTo>
                  <a:lnTo>
                    <a:pt x="6312" y="15184"/>
                  </a:lnTo>
                  <a:lnTo>
                    <a:pt x="6008" y="14911"/>
                  </a:lnTo>
                  <a:lnTo>
                    <a:pt x="6008" y="14379"/>
                  </a:lnTo>
                  <a:lnTo>
                    <a:pt x="5704" y="14106"/>
                  </a:lnTo>
                  <a:close/>
                  <a:moveTo>
                    <a:pt x="6919" y="14106"/>
                  </a:moveTo>
                  <a:lnTo>
                    <a:pt x="6615" y="14379"/>
                  </a:lnTo>
                  <a:lnTo>
                    <a:pt x="6615" y="14911"/>
                  </a:lnTo>
                  <a:lnTo>
                    <a:pt x="6919" y="14638"/>
                  </a:lnTo>
                  <a:lnTo>
                    <a:pt x="7222" y="14911"/>
                  </a:lnTo>
                  <a:lnTo>
                    <a:pt x="7222" y="14379"/>
                  </a:lnTo>
                  <a:lnTo>
                    <a:pt x="6919" y="14106"/>
                  </a:lnTo>
                  <a:close/>
                  <a:moveTo>
                    <a:pt x="8132" y="14106"/>
                  </a:moveTo>
                  <a:lnTo>
                    <a:pt x="7828" y="14379"/>
                  </a:lnTo>
                  <a:lnTo>
                    <a:pt x="7828" y="14911"/>
                  </a:lnTo>
                  <a:lnTo>
                    <a:pt x="8132" y="14638"/>
                  </a:lnTo>
                  <a:lnTo>
                    <a:pt x="8436" y="14911"/>
                  </a:lnTo>
                  <a:lnTo>
                    <a:pt x="8436" y="14379"/>
                  </a:lnTo>
                  <a:lnTo>
                    <a:pt x="8132" y="14106"/>
                  </a:lnTo>
                  <a:close/>
                  <a:moveTo>
                    <a:pt x="9346" y="14106"/>
                  </a:moveTo>
                  <a:lnTo>
                    <a:pt x="9042" y="14379"/>
                  </a:lnTo>
                  <a:lnTo>
                    <a:pt x="9042" y="14911"/>
                  </a:lnTo>
                  <a:lnTo>
                    <a:pt x="9346" y="14638"/>
                  </a:lnTo>
                  <a:lnTo>
                    <a:pt x="9650" y="14911"/>
                  </a:lnTo>
                  <a:lnTo>
                    <a:pt x="9650" y="14379"/>
                  </a:lnTo>
                  <a:lnTo>
                    <a:pt x="9346" y="14106"/>
                  </a:lnTo>
                  <a:close/>
                  <a:moveTo>
                    <a:pt x="10560" y="14106"/>
                  </a:moveTo>
                  <a:lnTo>
                    <a:pt x="10256" y="14379"/>
                  </a:lnTo>
                  <a:lnTo>
                    <a:pt x="10256" y="14911"/>
                  </a:lnTo>
                  <a:lnTo>
                    <a:pt x="9953" y="15184"/>
                  </a:lnTo>
                  <a:lnTo>
                    <a:pt x="9649" y="14911"/>
                  </a:lnTo>
                  <a:lnTo>
                    <a:pt x="9649" y="15443"/>
                  </a:lnTo>
                  <a:lnTo>
                    <a:pt x="9953" y="15716"/>
                  </a:lnTo>
                  <a:lnTo>
                    <a:pt x="10256" y="15443"/>
                  </a:lnTo>
                  <a:lnTo>
                    <a:pt x="10256" y="14911"/>
                  </a:lnTo>
                  <a:lnTo>
                    <a:pt x="10560" y="14638"/>
                  </a:lnTo>
                  <a:lnTo>
                    <a:pt x="10864" y="14911"/>
                  </a:lnTo>
                  <a:lnTo>
                    <a:pt x="10864" y="14379"/>
                  </a:lnTo>
                  <a:lnTo>
                    <a:pt x="10560" y="14106"/>
                  </a:lnTo>
                  <a:close/>
                  <a:moveTo>
                    <a:pt x="11771" y="14106"/>
                  </a:moveTo>
                  <a:lnTo>
                    <a:pt x="11467" y="14379"/>
                  </a:lnTo>
                  <a:lnTo>
                    <a:pt x="11467" y="14911"/>
                  </a:lnTo>
                  <a:lnTo>
                    <a:pt x="11771" y="14638"/>
                  </a:lnTo>
                  <a:lnTo>
                    <a:pt x="12074" y="14911"/>
                  </a:lnTo>
                  <a:lnTo>
                    <a:pt x="12074" y="15443"/>
                  </a:lnTo>
                  <a:lnTo>
                    <a:pt x="12378" y="15716"/>
                  </a:lnTo>
                  <a:lnTo>
                    <a:pt x="12682" y="15443"/>
                  </a:lnTo>
                  <a:lnTo>
                    <a:pt x="12682" y="14911"/>
                  </a:lnTo>
                  <a:lnTo>
                    <a:pt x="12985" y="14638"/>
                  </a:lnTo>
                  <a:lnTo>
                    <a:pt x="13289" y="14911"/>
                  </a:lnTo>
                  <a:lnTo>
                    <a:pt x="13289" y="14379"/>
                  </a:lnTo>
                  <a:lnTo>
                    <a:pt x="12985" y="14106"/>
                  </a:lnTo>
                  <a:lnTo>
                    <a:pt x="12681" y="14379"/>
                  </a:lnTo>
                  <a:lnTo>
                    <a:pt x="12681" y="14911"/>
                  </a:lnTo>
                  <a:lnTo>
                    <a:pt x="12378" y="15184"/>
                  </a:lnTo>
                  <a:lnTo>
                    <a:pt x="12075" y="14911"/>
                  </a:lnTo>
                  <a:lnTo>
                    <a:pt x="12075" y="14379"/>
                  </a:lnTo>
                  <a:lnTo>
                    <a:pt x="11771" y="14106"/>
                  </a:lnTo>
                  <a:close/>
                  <a:moveTo>
                    <a:pt x="14199" y="14106"/>
                  </a:moveTo>
                  <a:lnTo>
                    <a:pt x="13895" y="14379"/>
                  </a:lnTo>
                  <a:lnTo>
                    <a:pt x="13895" y="14911"/>
                  </a:lnTo>
                  <a:lnTo>
                    <a:pt x="14199" y="14638"/>
                  </a:lnTo>
                  <a:lnTo>
                    <a:pt x="14502" y="14911"/>
                  </a:lnTo>
                  <a:lnTo>
                    <a:pt x="14502" y="15443"/>
                  </a:lnTo>
                  <a:lnTo>
                    <a:pt x="14806" y="15716"/>
                  </a:lnTo>
                  <a:lnTo>
                    <a:pt x="15110" y="15443"/>
                  </a:lnTo>
                  <a:lnTo>
                    <a:pt x="15110" y="14911"/>
                  </a:lnTo>
                  <a:lnTo>
                    <a:pt x="14806" y="15184"/>
                  </a:lnTo>
                  <a:lnTo>
                    <a:pt x="14502" y="14911"/>
                  </a:lnTo>
                  <a:lnTo>
                    <a:pt x="14502" y="14379"/>
                  </a:lnTo>
                  <a:lnTo>
                    <a:pt x="14199" y="14106"/>
                  </a:lnTo>
                  <a:close/>
                  <a:moveTo>
                    <a:pt x="15412" y="14106"/>
                  </a:moveTo>
                  <a:lnTo>
                    <a:pt x="15109" y="14379"/>
                  </a:lnTo>
                  <a:lnTo>
                    <a:pt x="15109" y="14911"/>
                  </a:lnTo>
                  <a:lnTo>
                    <a:pt x="15412" y="14638"/>
                  </a:lnTo>
                  <a:lnTo>
                    <a:pt x="15716" y="14911"/>
                  </a:lnTo>
                  <a:lnTo>
                    <a:pt x="15716" y="14379"/>
                  </a:lnTo>
                  <a:lnTo>
                    <a:pt x="15412" y="14106"/>
                  </a:lnTo>
                  <a:close/>
                  <a:moveTo>
                    <a:pt x="16626" y="14106"/>
                  </a:moveTo>
                  <a:lnTo>
                    <a:pt x="16323" y="14379"/>
                  </a:lnTo>
                  <a:lnTo>
                    <a:pt x="16323" y="14911"/>
                  </a:lnTo>
                  <a:lnTo>
                    <a:pt x="16626" y="14638"/>
                  </a:lnTo>
                  <a:lnTo>
                    <a:pt x="16930" y="14911"/>
                  </a:lnTo>
                  <a:lnTo>
                    <a:pt x="16930" y="15443"/>
                  </a:lnTo>
                  <a:lnTo>
                    <a:pt x="17233" y="15716"/>
                  </a:lnTo>
                  <a:lnTo>
                    <a:pt x="17537" y="15443"/>
                  </a:lnTo>
                  <a:lnTo>
                    <a:pt x="17537" y="14911"/>
                  </a:lnTo>
                  <a:lnTo>
                    <a:pt x="17233" y="15184"/>
                  </a:lnTo>
                  <a:lnTo>
                    <a:pt x="16930" y="14911"/>
                  </a:lnTo>
                  <a:lnTo>
                    <a:pt x="16930" y="14379"/>
                  </a:lnTo>
                  <a:lnTo>
                    <a:pt x="16626" y="14106"/>
                  </a:lnTo>
                  <a:close/>
                  <a:moveTo>
                    <a:pt x="17840" y="14106"/>
                  </a:moveTo>
                  <a:lnTo>
                    <a:pt x="17537" y="14379"/>
                  </a:lnTo>
                  <a:lnTo>
                    <a:pt x="17537" y="14911"/>
                  </a:lnTo>
                  <a:lnTo>
                    <a:pt x="17840" y="14638"/>
                  </a:lnTo>
                  <a:lnTo>
                    <a:pt x="18144" y="14911"/>
                  </a:lnTo>
                  <a:lnTo>
                    <a:pt x="18144" y="14379"/>
                  </a:lnTo>
                  <a:lnTo>
                    <a:pt x="17840" y="14106"/>
                  </a:lnTo>
                  <a:close/>
                  <a:moveTo>
                    <a:pt x="19050" y="14106"/>
                  </a:moveTo>
                  <a:lnTo>
                    <a:pt x="18746" y="14379"/>
                  </a:lnTo>
                  <a:lnTo>
                    <a:pt x="18746" y="14911"/>
                  </a:lnTo>
                  <a:lnTo>
                    <a:pt x="18443" y="15184"/>
                  </a:lnTo>
                  <a:lnTo>
                    <a:pt x="18139" y="14911"/>
                  </a:lnTo>
                  <a:lnTo>
                    <a:pt x="18139" y="15443"/>
                  </a:lnTo>
                  <a:lnTo>
                    <a:pt x="18443" y="15716"/>
                  </a:lnTo>
                  <a:lnTo>
                    <a:pt x="18746" y="15443"/>
                  </a:lnTo>
                  <a:lnTo>
                    <a:pt x="18746" y="14911"/>
                  </a:lnTo>
                  <a:lnTo>
                    <a:pt x="19050" y="14638"/>
                  </a:lnTo>
                  <a:lnTo>
                    <a:pt x="19353" y="14911"/>
                  </a:lnTo>
                  <a:lnTo>
                    <a:pt x="19353" y="14379"/>
                  </a:lnTo>
                  <a:lnTo>
                    <a:pt x="19050" y="14106"/>
                  </a:lnTo>
                  <a:close/>
                  <a:moveTo>
                    <a:pt x="20263" y="14106"/>
                  </a:moveTo>
                  <a:lnTo>
                    <a:pt x="19960" y="14379"/>
                  </a:lnTo>
                  <a:lnTo>
                    <a:pt x="19960" y="14911"/>
                  </a:lnTo>
                  <a:lnTo>
                    <a:pt x="20263" y="14638"/>
                  </a:lnTo>
                  <a:lnTo>
                    <a:pt x="20567" y="14911"/>
                  </a:lnTo>
                  <a:lnTo>
                    <a:pt x="20567" y="15443"/>
                  </a:lnTo>
                  <a:lnTo>
                    <a:pt x="20870" y="15716"/>
                  </a:lnTo>
                  <a:lnTo>
                    <a:pt x="21174" y="15443"/>
                  </a:lnTo>
                  <a:lnTo>
                    <a:pt x="21174" y="14911"/>
                  </a:lnTo>
                  <a:lnTo>
                    <a:pt x="20870" y="15184"/>
                  </a:lnTo>
                  <a:lnTo>
                    <a:pt x="20567" y="14911"/>
                  </a:lnTo>
                  <a:lnTo>
                    <a:pt x="20567" y="14379"/>
                  </a:lnTo>
                  <a:lnTo>
                    <a:pt x="20263" y="14106"/>
                  </a:lnTo>
                  <a:close/>
                  <a:moveTo>
                    <a:pt x="21477" y="14106"/>
                  </a:moveTo>
                  <a:lnTo>
                    <a:pt x="21174" y="14379"/>
                  </a:lnTo>
                  <a:lnTo>
                    <a:pt x="21174" y="14911"/>
                  </a:lnTo>
                  <a:lnTo>
                    <a:pt x="21477" y="14638"/>
                  </a:lnTo>
                  <a:lnTo>
                    <a:pt x="21600" y="14748"/>
                  </a:lnTo>
                  <a:lnTo>
                    <a:pt x="21600" y="14216"/>
                  </a:lnTo>
                  <a:lnTo>
                    <a:pt x="21477" y="14106"/>
                  </a:lnTo>
                  <a:close/>
                  <a:moveTo>
                    <a:pt x="551" y="14911"/>
                  </a:moveTo>
                  <a:lnTo>
                    <a:pt x="247" y="15184"/>
                  </a:lnTo>
                  <a:lnTo>
                    <a:pt x="0" y="14962"/>
                  </a:lnTo>
                  <a:lnTo>
                    <a:pt x="0" y="15495"/>
                  </a:lnTo>
                  <a:lnTo>
                    <a:pt x="247" y="15716"/>
                  </a:lnTo>
                  <a:lnTo>
                    <a:pt x="551" y="15443"/>
                  </a:lnTo>
                  <a:lnTo>
                    <a:pt x="551" y="14911"/>
                  </a:lnTo>
                  <a:close/>
                  <a:moveTo>
                    <a:pt x="1157" y="14911"/>
                  </a:moveTo>
                  <a:lnTo>
                    <a:pt x="1157" y="15443"/>
                  </a:lnTo>
                  <a:lnTo>
                    <a:pt x="1461" y="15716"/>
                  </a:lnTo>
                  <a:lnTo>
                    <a:pt x="1764" y="15443"/>
                  </a:lnTo>
                  <a:lnTo>
                    <a:pt x="1764" y="14911"/>
                  </a:lnTo>
                  <a:lnTo>
                    <a:pt x="1461" y="15184"/>
                  </a:lnTo>
                  <a:lnTo>
                    <a:pt x="1157" y="14911"/>
                  </a:lnTo>
                  <a:close/>
                  <a:moveTo>
                    <a:pt x="4794" y="14911"/>
                  </a:moveTo>
                  <a:lnTo>
                    <a:pt x="4794" y="15443"/>
                  </a:lnTo>
                  <a:lnTo>
                    <a:pt x="5098" y="15716"/>
                  </a:lnTo>
                  <a:lnTo>
                    <a:pt x="5401" y="15443"/>
                  </a:lnTo>
                  <a:lnTo>
                    <a:pt x="5401" y="14911"/>
                  </a:lnTo>
                  <a:lnTo>
                    <a:pt x="5098" y="15184"/>
                  </a:lnTo>
                  <a:lnTo>
                    <a:pt x="4794" y="14911"/>
                  </a:lnTo>
                  <a:close/>
                  <a:moveTo>
                    <a:pt x="7221" y="14911"/>
                  </a:moveTo>
                  <a:lnTo>
                    <a:pt x="7221" y="15443"/>
                  </a:lnTo>
                  <a:lnTo>
                    <a:pt x="7525" y="15716"/>
                  </a:lnTo>
                  <a:lnTo>
                    <a:pt x="7829" y="15443"/>
                  </a:lnTo>
                  <a:lnTo>
                    <a:pt x="7829" y="14911"/>
                  </a:lnTo>
                  <a:lnTo>
                    <a:pt x="7525" y="15184"/>
                  </a:lnTo>
                  <a:lnTo>
                    <a:pt x="7221" y="14911"/>
                  </a:lnTo>
                  <a:close/>
                  <a:moveTo>
                    <a:pt x="8435" y="14911"/>
                  </a:moveTo>
                  <a:lnTo>
                    <a:pt x="8435" y="15443"/>
                  </a:lnTo>
                  <a:lnTo>
                    <a:pt x="8739" y="15716"/>
                  </a:lnTo>
                  <a:lnTo>
                    <a:pt x="9043" y="15443"/>
                  </a:lnTo>
                  <a:lnTo>
                    <a:pt x="9043" y="14911"/>
                  </a:lnTo>
                  <a:lnTo>
                    <a:pt x="8739" y="15184"/>
                  </a:lnTo>
                  <a:lnTo>
                    <a:pt x="8435" y="14911"/>
                  </a:lnTo>
                  <a:close/>
                  <a:moveTo>
                    <a:pt x="10860" y="14911"/>
                  </a:moveTo>
                  <a:lnTo>
                    <a:pt x="10860" y="15443"/>
                  </a:lnTo>
                  <a:lnTo>
                    <a:pt x="11164" y="15716"/>
                  </a:lnTo>
                  <a:lnTo>
                    <a:pt x="11468" y="15443"/>
                  </a:lnTo>
                  <a:lnTo>
                    <a:pt x="11468" y="14911"/>
                  </a:lnTo>
                  <a:lnTo>
                    <a:pt x="11164" y="15184"/>
                  </a:lnTo>
                  <a:lnTo>
                    <a:pt x="10860" y="14911"/>
                  </a:lnTo>
                  <a:close/>
                  <a:moveTo>
                    <a:pt x="13288" y="14911"/>
                  </a:moveTo>
                  <a:lnTo>
                    <a:pt x="13288" y="15443"/>
                  </a:lnTo>
                  <a:lnTo>
                    <a:pt x="13592" y="15716"/>
                  </a:lnTo>
                  <a:lnTo>
                    <a:pt x="13896" y="15443"/>
                  </a:lnTo>
                  <a:lnTo>
                    <a:pt x="13896" y="14911"/>
                  </a:lnTo>
                  <a:lnTo>
                    <a:pt x="13592" y="15184"/>
                  </a:lnTo>
                  <a:lnTo>
                    <a:pt x="13288" y="14911"/>
                  </a:lnTo>
                  <a:close/>
                  <a:moveTo>
                    <a:pt x="15716" y="14911"/>
                  </a:moveTo>
                  <a:lnTo>
                    <a:pt x="15716" y="15443"/>
                  </a:lnTo>
                  <a:lnTo>
                    <a:pt x="16019" y="15716"/>
                  </a:lnTo>
                  <a:lnTo>
                    <a:pt x="16323" y="15443"/>
                  </a:lnTo>
                  <a:lnTo>
                    <a:pt x="16323" y="14911"/>
                  </a:lnTo>
                  <a:lnTo>
                    <a:pt x="16019" y="15184"/>
                  </a:lnTo>
                  <a:lnTo>
                    <a:pt x="15716" y="14911"/>
                  </a:lnTo>
                  <a:close/>
                  <a:moveTo>
                    <a:pt x="19353" y="14911"/>
                  </a:moveTo>
                  <a:lnTo>
                    <a:pt x="19353" y="15443"/>
                  </a:lnTo>
                  <a:lnTo>
                    <a:pt x="19656" y="15716"/>
                  </a:lnTo>
                  <a:lnTo>
                    <a:pt x="19961" y="15443"/>
                  </a:lnTo>
                  <a:lnTo>
                    <a:pt x="19961" y="14911"/>
                  </a:lnTo>
                  <a:lnTo>
                    <a:pt x="19656" y="15184"/>
                  </a:lnTo>
                  <a:lnTo>
                    <a:pt x="19353" y="14911"/>
                  </a:lnTo>
                  <a:close/>
                  <a:moveTo>
                    <a:pt x="854" y="15703"/>
                  </a:moveTo>
                  <a:lnTo>
                    <a:pt x="550" y="15975"/>
                  </a:lnTo>
                  <a:lnTo>
                    <a:pt x="550" y="16508"/>
                  </a:lnTo>
                  <a:lnTo>
                    <a:pt x="854" y="16235"/>
                  </a:lnTo>
                  <a:lnTo>
                    <a:pt x="1157" y="16508"/>
                  </a:lnTo>
                  <a:lnTo>
                    <a:pt x="1157" y="15975"/>
                  </a:lnTo>
                  <a:lnTo>
                    <a:pt x="854" y="15703"/>
                  </a:lnTo>
                  <a:close/>
                  <a:moveTo>
                    <a:pt x="2067" y="15703"/>
                  </a:moveTo>
                  <a:lnTo>
                    <a:pt x="1764" y="15975"/>
                  </a:lnTo>
                  <a:lnTo>
                    <a:pt x="1764" y="16508"/>
                  </a:lnTo>
                  <a:lnTo>
                    <a:pt x="2067" y="16235"/>
                  </a:lnTo>
                  <a:lnTo>
                    <a:pt x="2371" y="16508"/>
                  </a:lnTo>
                  <a:lnTo>
                    <a:pt x="2371" y="15975"/>
                  </a:lnTo>
                  <a:lnTo>
                    <a:pt x="2067" y="15703"/>
                  </a:lnTo>
                  <a:close/>
                  <a:moveTo>
                    <a:pt x="3281" y="15703"/>
                  </a:moveTo>
                  <a:lnTo>
                    <a:pt x="2978" y="15975"/>
                  </a:lnTo>
                  <a:lnTo>
                    <a:pt x="2978" y="16508"/>
                  </a:lnTo>
                  <a:lnTo>
                    <a:pt x="3281" y="16235"/>
                  </a:lnTo>
                  <a:lnTo>
                    <a:pt x="3585" y="16508"/>
                  </a:lnTo>
                  <a:lnTo>
                    <a:pt x="3585" y="15975"/>
                  </a:lnTo>
                  <a:lnTo>
                    <a:pt x="3281" y="15703"/>
                  </a:lnTo>
                  <a:close/>
                  <a:moveTo>
                    <a:pt x="4491" y="15703"/>
                  </a:moveTo>
                  <a:lnTo>
                    <a:pt x="4187" y="15975"/>
                  </a:lnTo>
                  <a:lnTo>
                    <a:pt x="4187" y="16508"/>
                  </a:lnTo>
                  <a:lnTo>
                    <a:pt x="4491" y="16235"/>
                  </a:lnTo>
                  <a:lnTo>
                    <a:pt x="4794" y="16508"/>
                  </a:lnTo>
                  <a:lnTo>
                    <a:pt x="4794" y="15975"/>
                  </a:lnTo>
                  <a:lnTo>
                    <a:pt x="4491" y="15703"/>
                  </a:lnTo>
                  <a:close/>
                  <a:moveTo>
                    <a:pt x="5704" y="15703"/>
                  </a:moveTo>
                  <a:lnTo>
                    <a:pt x="5400" y="15975"/>
                  </a:lnTo>
                  <a:lnTo>
                    <a:pt x="5400" y="16508"/>
                  </a:lnTo>
                  <a:lnTo>
                    <a:pt x="5704" y="16235"/>
                  </a:lnTo>
                  <a:lnTo>
                    <a:pt x="6008" y="16508"/>
                  </a:lnTo>
                  <a:lnTo>
                    <a:pt x="6008" y="15975"/>
                  </a:lnTo>
                  <a:lnTo>
                    <a:pt x="5704" y="15703"/>
                  </a:lnTo>
                  <a:close/>
                  <a:moveTo>
                    <a:pt x="6919" y="15703"/>
                  </a:moveTo>
                  <a:lnTo>
                    <a:pt x="6615" y="15975"/>
                  </a:lnTo>
                  <a:lnTo>
                    <a:pt x="6615" y="16508"/>
                  </a:lnTo>
                  <a:lnTo>
                    <a:pt x="6919" y="16235"/>
                  </a:lnTo>
                  <a:lnTo>
                    <a:pt x="7222" y="16508"/>
                  </a:lnTo>
                  <a:lnTo>
                    <a:pt x="7222" y="15975"/>
                  </a:lnTo>
                  <a:lnTo>
                    <a:pt x="6919" y="15703"/>
                  </a:lnTo>
                  <a:close/>
                  <a:moveTo>
                    <a:pt x="8132" y="15703"/>
                  </a:moveTo>
                  <a:lnTo>
                    <a:pt x="7828" y="15975"/>
                  </a:lnTo>
                  <a:lnTo>
                    <a:pt x="7828" y="16508"/>
                  </a:lnTo>
                  <a:lnTo>
                    <a:pt x="8132" y="16235"/>
                  </a:lnTo>
                  <a:lnTo>
                    <a:pt x="8436" y="16508"/>
                  </a:lnTo>
                  <a:lnTo>
                    <a:pt x="8436" y="15975"/>
                  </a:lnTo>
                  <a:lnTo>
                    <a:pt x="8132" y="15703"/>
                  </a:lnTo>
                  <a:close/>
                  <a:moveTo>
                    <a:pt x="9346" y="15703"/>
                  </a:moveTo>
                  <a:lnTo>
                    <a:pt x="9042" y="15975"/>
                  </a:lnTo>
                  <a:lnTo>
                    <a:pt x="9042" y="16508"/>
                  </a:lnTo>
                  <a:lnTo>
                    <a:pt x="9346" y="16235"/>
                  </a:lnTo>
                  <a:lnTo>
                    <a:pt x="9650" y="16508"/>
                  </a:lnTo>
                  <a:lnTo>
                    <a:pt x="9650" y="15975"/>
                  </a:lnTo>
                  <a:lnTo>
                    <a:pt x="9346" y="15703"/>
                  </a:lnTo>
                  <a:close/>
                  <a:moveTo>
                    <a:pt x="10560" y="15703"/>
                  </a:moveTo>
                  <a:lnTo>
                    <a:pt x="10256" y="15975"/>
                  </a:lnTo>
                  <a:lnTo>
                    <a:pt x="10256" y="16508"/>
                  </a:lnTo>
                  <a:lnTo>
                    <a:pt x="10560" y="16235"/>
                  </a:lnTo>
                  <a:lnTo>
                    <a:pt x="10864" y="16508"/>
                  </a:lnTo>
                  <a:lnTo>
                    <a:pt x="10864" y="15975"/>
                  </a:lnTo>
                  <a:lnTo>
                    <a:pt x="10560" y="15703"/>
                  </a:lnTo>
                  <a:close/>
                  <a:moveTo>
                    <a:pt x="11771" y="15703"/>
                  </a:moveTo>
                  <a:lnTo>
                    <a:pt x="11467" y="15975"/>
                  </a:lnTo>
                  <a:lnTo>
                    <a:pt x="11467" y="16508"/>
                  </a:lnTo>
                  <a:lnTo>
                    <a:pt x="11771" y="16235"/>
                  </a:lnTo>
                  <a:lnTo>
                    <a:pt x="12075" y="16508"/>
                  </a:lnTo>
                  <a:lnTo>
                    <a:pt x="12075" y="15975"/>
                  </a:lnTo>
                  <a:lnTo>
                    <a:pt x="11771" y="15703"/>
                  </a:lnTo>
                  <a:close/>
                  <a:moveTo>
                    <a:pt x="12985" y="15703"/>
                  </a:moveTo>
                  <a:lnTo>
                    <a:pt x="12681" y="15975"/>
                  </a:lnTo>
                  <a:lnTo>
                    <a:pt x="12681" y="16508"/>
                  </a:lnTo>
                  <a:lnTo>
                    <a:pt x="12985" y="16235"/>
                  </a:lnTo>
                  <a:lnTo>
                    <a:pt x="13289" y="16508"/>
                  </a:lnTo>
                  <a:lnTo>
                    <a:pt x="13289" y="15975"/>
                  </a:lnTo>
                  <a:lnTo>
                    <a:pt x="12985" y="15703"/>
                  </a:lnTo>
                  <a:close/>
                  <a:moveTo>
                    <a:pt x="14199" y="15703"/>
                  </a:moveTo>
                  <a:lnTo>
                    <a:pt x="13895" y="15975"/>
                  </a:lnTo>
                  <a:lnTo>
                    <a:pt x="13895" y="16508"/>
                  </a:lnTo>
                  <a:lnTo>
                    <a:pt x="14199" y="16235"/>
                  </a:lnTo>
                  <a:lnTo>
                    <a:pt x="14502" y="16508"/>
                  </a:lnTo>
                  <a:lnTo>
                    <a:pt x="14502" y="15975"/>
                  </a:lnTo>
                  <a:lnTo>
                    <a:pt x="14199" y="15703"/>
                  </a:lnTo>
                  <a:close/>
                  <a:moveTo>
                    <a:pt x="15412" y="15703"/>
                  </a:moveTo>
                  <a:lnTo>
                    <a:pt x="15109" y="15975"/>
                  </a:lnTo>
                  <a:lnTo>
                    <a:pt x="15109" y="16508"/>
                  </a:lnTo>
                  <a:lnTo>
                    <a:pt x="15412" y="16235"/>
                  </a:lnTo>
                  <a:lnTo>
                    <a:pt x="15716" y="16508"/>
                  </a:lnTo>
                  <a:lnTo>
                    <a:pt x="15716" y="15975"/>
                  </a:lnTo>
                  <a:lnTo>
                    <a:pt x="15412" y="15703"/>
                  </a:lnTo>
                  <a:close/>
                  <a:moveTo>
                    <a:pt x="16626" y="15703"/>
                  </a:moveTo>
                  <a:lnTo>
                    <a:pt x="16323" y="15975"/>
                  </a:lnTo>
                  <a:lnTo>
                    <a:pt x="16323" y="16508"/>
                  </a:lnTo>
                  <a:lnTo>
                    <a:pt x="16626" y="16235"/>
                  </a:lnTo>
                  <a:lnTo>
                    <a:pt x="16930" y="16508"/>
                  </a:lnTo>
                  <a:lnTo>
                    <a:pt x="16930" y="15975"/>
                  </a:lnTo>
                  <a:lnTo>
                    <a:pt x="16626" y="15703"/>
                  </a:lnTo>
                  <a:close/>
                  <a:moveTo>
                    <a:pt x="17840" y="15703"/>
                  </a:moveTo>
                  <a:lnTo>
                    <a:pt x="17537" y="15975"/>
                  </a:lnTo>
                  <a:lnTo>
                    <a:pt x="17537" y="16508"/>
                  </a:lnTo>
                  <a:lnTo>
                    <a:pt x="17840" y="16235"/>
                  </a:lnTo>
                  <a:lnTo>
                    <a:pt x="18144" y="16508"/>
                  </a:lnTo>
                  <a:lnTo>
                    <a:pt x="18144" y="15975"/>
                  </a:lnTo>
                  <a:lnTo>
                    <a:pt x="17840" y="15703"/>
                  </a:lnTo>
                  <a:close/>
                  <a:moveTo>
                    <a:pt x="19050" y="15703"/>
                  </a:moveTo>
                  <a:lnTo>
                    <a:pt x="18746" y="15975"/>
                  </a:lnTo>
                  <a:lnTo>
                    <a:pt x="18746" y="16508"/>
                  </a:lnTo>
                  <a:lnTo>
                    <a:pt x="19050" y="16235"/>
                  </a:lnTo>
                  <a:lnTo>
                    <a:pt x="19353" y="16508"/>
                  </a:lnTo>
                  <a:lnTo>
                    <a:pt x="19353" y="15975"/>
                  </a:lnTo>
                  <a:lnTo>
                    <a:pt x="19050" y="15703"/>
                  </a:lnTo>
                  <a:close/>
                  <a:moveTo>
                    <a:pt x="20263" y="15703"/>
                  </a:moveTo>
                  <a:lnTo>
                    <a:pt x="19960" y="15975"/>
                  </a:lnTo>
                  <a:lnTo>
                    <a:pt x="19960" y="16508"/>
                  </a:lnTo>
                  <a:lnTo>
                    <a:pt x="20263" y="16235"/>
                  </a:lnTo>
                  <a:lnTo>
                    <a:pt x="20567" y="16508"/>
                  </a:lnTo>
                  <a:lnTo>
                    <a:pt x="20567" y="15975"/>
                  </a:lnTo>
                  <a:lnTo>
                    <a:pt x="20263" y="15703"/>
                  </a:lnTo>
                  <a:close/>
                  <a:moveTo>
                    <a:pt x="21477" y="15703"/>
                  </a:moveTo>
                  <a:lnTo>
                    <a:pt x="21174" y="15975"/>
                  </a:lnTo>
                  <a:lnTo>
                    <a:pt x="21174" y="16508"/>
                  </a:lnTo>
                  <a:lnTo>
                    <a:pt x="21477" y="16235"/>
                  </a:lnTo>
                  <a:lnTo>
                    <a:pt x="21600" y="16345"/>
                  </a:lnTo>
                  <a:lnTo>
                    <a:pt x="21600" y="15813"/>
                  </a:lnTo>
                  <a:lnTo>
                    <a:pt x="21477" y="15703"/>
                  </a:lnTo>
                  <a:close/>
                  <a:moveTo>
                    <a:pt x="551" y="16508"/>
                  </a:moveTo>
                  <a:lnTo>
                    <a:pt x="247" y="16781"/>
                  </a:lnTo>
                  <a:lnTo>
                    <a:pt x="0" y="16559"/>
                  </a:lnTo>
                  <a:lnTo>
                    <a:pt x="0" y="17092"/>
                  </a:lnTo>
                  <a:lnTo>
                    <a:pt x="247" y="17313"/>
                  </a:lnTo>
                  <a:lnTo>
                    <a:pt x="551" y="17040"/>
                  </a:lnTo>
                  <a:lnTo>
                    <a:pt x="551" y="16508"/>
                  </a:lnTo>
                  <a:close/>
                  <a:moveTo>
                    <a:pt x="1157" y="16508"/>
                  </a:moveTo>
                  <a:lnTo>
                    <a:pt x="1157" y="17040"/>
                  </a:lnTo>
                  <a:lnTo>
                    <a:pt x="1461" y="17313"/>
                  </a:lnTo>
                  <a:lnTo>
                    <a:pt x="1764" y="17040"/>
                  </a:lnTo>
                  <a:lnTo>
                    <a:pt x="1764" y="16508"/>
                  </a:lnTo>
                  <a:lnTo>
                    <a:pt x="1461" y="16781"/>
                  </a:lnTo>
                  <a:lnTo>
                    <a:pt x="1157" y="16508"/>
                  </a:lnTo>
                  <a:close/>
                  <a:moveTo>
                    <a:pt x="2371" y="16508"/>
                  </a:moveTo>
                  <a:lnTo>
                    <a:pt x="2371" y="17040"/>
                  </a:lnTo>
                  <a:lnTo>
                    <a:pt x="2675" y="17313"/>
                  </a:lnTo>
                  <a:lnTo>
                    <a:pt x="2978" y="17040"/>
                  </a:lnTo>
                  <a:lnTo>
                    <a:pt x="2978" y="16508"/>
                  </a:lnTo>
                  <a:lnTo>
                    <a:pt x="2675" y="16781"/>
                  </a:lnTo>
                  <a:lnTo>
                    <a:pt x="2371" y="16508"/>
                  </a:lnTo>
                  <a:close/>
                  <a:moveTo>
                    <a:pt x="3580" y="16508"/>
                  </a:moveTo>
                  <a:lnTo>
                    <a:pt x="3580" y="17040"/>
                  </a:lnTo>
                  <a:lnTo>
                    <a:pt x="3884" y="17313"/>
                  </a:lnTo>
                  <a:lnTo>
                    <a:pt x="4187" y="17040"/>
                  </a:lnTo>
                  <a:lnTo>
                    <a:pt x="4187" y="16508"/>
                  </a:lnTo>
                  <a:lnTo>
                    <a:pt x="3884" y="16781"/>
                  </a:lnTo>
                  <a:lnTo>
                    <a:pt x="3580" y="16508"/>
                  </a:lnTo>
                  <a:close/>
                  <a:moveTo>
                    <a:pt x="4794" y="16508"/>
                  </a:moveTo>
                  <a:lnTo>
                    <a:pt x="4794" y="17040"/>
                  </a:lnTo>
                  <a:lnTo>
                    <a:pt x="5098" y="17313"/>
                  </a:lnTo>
                  <a:lnTo>
                    <a:pt x="5401" y="17040"/>
                  </a:lnTo>
                  <a:lnTo>
                    <a:pt x="5401" y="16508"/>
                  </a:lnTo>
                  <a:lnTo>
                    <a:pt x="5098" y="16781"/>
                  </a:lnTo>
                  <a:lnTo>
                    <a:pt x="4794" y="16508"/>
                  </a:lnTo>
                  <a:close/>
                  <a:moveTo>
                    <a:pt x="6008" y="16508"/>
                  </a:moveTo>
                  <a:lnTo>
                    <a:pt x="6008" y="17040"/>
                  </a:lnTo>
                  <a:lnTo>
                    <a:pt x="6312" y="17313"/>
                  </a:lnTo>
                  <a:lnTo>
                    <a:pt x="6615" y="17040"/>
                  </a:lnTo>
                  <a:lnTo>
                    <a:pt x="6615" y="16508"/>
                  </a:lnTo>
                  <a:lnTo>
                    <a:pt x="6312" y="16781"/>
                  </a:lnTo>
                  <a:lnTo>
                    <a:pt x="6008" y="16508"/>
                  </a:lnTo>
                  <a:close/>
                  <a:moveTo>
                    <a:pt x="7221" y="16508"/>
                  </a:moveTo>
                  <a:lnTo>
                    <a:pt x="7221" y="17040"/>
                  </a:lnTo>
                  <a:lnTo>
                    <a:pt x="7525" y="17313"/>
                  </a:lnTo>
                  <a:lnTo>
                    <a:pt x="7829" y="17040"/>
                  </a:lnTo>
                  <a:lnTo>
                    <a:pt x="7829" y="16508"/>
                  </a:lnTo>
                  <a:lnTo>
                    <a:pt x="7525" y="16781"/>
                  </a:lnTo>
                  <a:lnTo>
                    <a:pt x="7221" y="16508"/>
                  </a:lnTo>
                  <a:close/>
                  <a:moveTo>
                    <a:pt x="8435" y="16508"/>
                  </a:moveTo>
                  <a:lnTo>
                    <a:pt x="8435" y="17040"/>
                  </a:lnTo>
                  <a:lnTo>
                    <a:pt x="8739" y="17313"/>
                  </a:lnTo>
                  <a:lnTo>
                    <a:pt x="9043" y="17040"/>
                  </a:lnTo>
                  <a:lnTo>
                    <a:pt x="9043" y="16508"/>
                  </a:lnTo>
                  <a:lnTo>
                    <a:pt x="8739" y="16781"/>
                  </a:lnTo>
                  <a:lnTo>
                    <a:pt x="8435" y="16508"/>
                  </a:lnTo>
                  <a:close/>
                  <a:moveTo>
                    <a:pt x="9649" y="16508"/>
                  </a:moveTo>
                  <a:lnTo>
                    <a:pt x="9649" y="17040"/>
                  </a:lnTo>
                  <a:lnTo>
                    <a:pt x="9953" y="17313"/>
                  </a:lnTo>
                  <a:lnTo>
                    <a:pt x="10256" y="17040"/>
                  </a:lnTo>
                  <a:lnTo>
                    <a:pt x="10256" y="16508"/>
                  </a:lnTo>
                  <a:lnTo>
                    <a:pt x="9953" y="16781"/>
                  </a:lnTo>
                  <a:lnTo>
                    <a:pt x="9649" y="16508"/>
                  </a:lnTo>
                  <a:close/>
                  <a:moveTo>
                    <a:pt x="10860" y="16508"/>
                  </a:moveTo>
                  <a:lnTo>
                    <a:pt x="10860" y="17040"/>
                  </a:lnTo>
                  <a:lnTo>
                    <a:pt x="11164" y="17313"/>
                  </a:lnTo>
                  <a:lnTo>
                    <a:pt x="11468" y="17040"/>
                  </a:lnTo>
                  <a:lnTo>
                    <a:pt x="11468" y="16508"/>
                  </a:lnTo>
                  <a:lnTo>
                    <a:pt x="11164" y="16781"/>
                  </a:lnTo>
                  <a:lnTo>
                    <a:pt x="10860" y="16508"/>
                  </a:lnTo>
                  <a:close/>
                  <a:moveTo>
                    <a:pt x="12074" y="16508"/>
                  </a:moveTo>
                  <a:lnTo>
                    <a:pt x="12074" y="17040"/>
                  </a:lnTo>
                  <a:lnTo>
                    <a:pt x="12378" y="17313"/>
                  </a:lnTo>
                  <a:lnTo>
                    <a:pt x="12682" y="17040"/>
                  </a:lnTo>
                  <a:lnTo>
                    <a:pt x="12682" y="16508"/>
                  </a:lnTo>
                  <a:lnTo>
                    <a:pt x="12378" y="16781"/>
                  </a:lnTo>
                  <a:lnTo>
                    <a:pt x="12074" y="16508"/>
                  </a:lnTo>
                  <a:close/>
                  <a:moveTo>
                    <a:pt x="13288" y="16508"/>
                  </a:moveTo>
                  <a:lnTo>
                    <a:pt x="13288" y="17040"/>
                  </a:lnTo>
                  <a:lnTo>
                    <a:pt x="13592" y="17313"/>
                  </a:lnTo>
                  <a:lnTo>
                    <a:pt x="13896" y="17040"/>
                  </a:lnTo>
                  <a:lnTo>
                    <a:pt x="13896" y="16508"/>
                  </a:lnTo>
                  <a:lnTo>
                    <a:pt x="13592" y="16781"/>
                  </a:lnTo>
                  <a:lnTo>
                    <a:pt x="13288" y="16508"/>
                  </a:lnTo>
                  <a:close/>
                  <a:moveTo>
                    <a:pt x="14502" y="16508"/>
                  </a:moveTo>
                  <a:lnTo>
                    <a:pt x="14502" y="17040"/>
                  </a:lnTo>
                  <a:lnTo>
                    <a:pt x="14806" y="17313"/>
                  </a:lnTo>
                  <a:lnTo>
                    <a:pt x="15110" y="17040"/>
                  </a:lnTo>
                  <a:lnTo>
                    <a:pt x="15110" y="16508"/>
                  </a:lnTo>
                  <a:lnTo>
                    <a:pt x="14806" y="16781"/>
                  </a:lnTo>
                  <a:lnTo>
                    <a:pt x="14502" y="16508"/>
                  </a:lnTo>
                  <a:close/>
                  <a:moveTo>
                    <a:pt x="15716" y="16508"/>
                  </a:moveTo>
                  <a:lnTo>
                    <a:pt x="15716" y="17040"/>
                  </a:lnTo>
                  <a:lnTo>
                    <a:pt x="16019" y="17313"/>
                  </a:lnTo>
                  <a:lnTo>
                    <a:pt x="16323" y="17040"/>
                  </a:lnTo>
                  <a:lnTo>
                    <a:pt x="16323" y="16508"/>
                  </a:lnTo>
                  <a:lnTo>
                    <a:pt x="16019" y="16781"/>
                  </a:lnTo>
                  <a:lnTo>
                    <a:pt x="15716" y="16508"/>
                  </a:lnTo>
                  <a:close/>
                  <a:moveTo>
                    <a:pt x="16930" y="16508"/>
                  </a:moveTo>
                  <a:lnTo>
                    <a:pt x="16930" y="17040"/>
                  </a:lnTo>
                  <a:lnTo>
                    <a:pt x="17233" y="17313"/>
                  </a:lnTo>
                  <a:lnTo>
                    <a:pt x="17537" y="17040"/>
                  </a:lnTo>
                  <a:lnTo>
                    <a:pt x="17537" y="16508"/>
                  </a:lnTo>
                  <a:lnTo>
                    <a:pt x="17233" y="16781"/>
                  </a:lnTo>
                  <a:lnTo>
                    <a:pt x="16930" y="16508"/>
                  </a:lnTo>
                  <a:close/>
                  <a:moveTo>
                    <a:pt x="18139" y="16508"/>
                  </a:moveTo>
                  <a:lnTo>
                    <a:pt x="18139" y="17040"/>
                  </a:lnTo>
                  <a:lnTo>
                    <a:pt x="18443" y="17313"/>
                  </a:lnTo>
                  <a:lnTo>
                    <a:pt x="18746" y="17040"/>
                  </a:lnTo>
                  <a:lnTo>
                    <a:pt x="18746" y="16508"/>
                  </a:lnTo>
                  <a:lnTo>
                    <a:pt x="18443" y="16781"/>
                  </a:lnTo>
                  <a:lnTo>
                    <a:pt x="18139" y="16508"/>
                  </a:lnTo>
                  <a:close/>
                  <a:moveTo>
                    <a:pt x="19353" y="16508"/>
                  </a:moveTo>
                  <a:lnTo>
                    <a:pt x="19353" y="17040"/>
                  </a:lnTo>
                  <a:lnTo>
                    <a:pt x="19656" y="17313"/>
                  </a:lnTo>
                  <a:lnTo>
                    <a:pt x="19961" y="17040"/>
                  </a:lnTo>
                  <a:lnTo>
                    <a:pt x="19961" y="16508"/>
                  </a:lnTo>
                  <a:lnTo>
                    <a:pt x="19656" y="16781"/>
                  </a:lnTo>
                  <a:lnTo>
                    <a:pt x="19353" y="16508"/>
                  </a:lnTo>
                  <a:close/>
                  <a:moveTo>
                    <a:pt x="20567" y="16508"/>
                  </a:moveTo>
                  <a:lnTo>
                    <a:pt x="20567" y="17040"/>
                  </a:lnTo>
                  <a:lnTo>
                    <a:pt x="20870" y="17313"/>
                  </a:lnTo>
                  <a:lnTo>
                    <a:pt x="21174" y="17040"/>
                  </a:lnTo>
                  <a:lnTo>
                    <a:pt x="21174" y="16508"/>
                  </a:lnTo>
                  <a:lnTo>
                    <a:pt x="20870" y="16781"/>
                  </a:lnTo>
                  <a:lnTo>
                    <a:pt x="20567" y="16508"/>
                  </a:lnTo>
                  <a:close/>
                  <a:moveTo>
                    <a:pt x="854" y="17300"/>
                  </a:moveTo>
                  <a:lnTo>
                    <a:pt x="550" y="17572"/>
                  </a:lnTo>
                  <a:lnTo>
                    <a:pt x="550" y="18104"/>
                  </a:lnTo>
                  <a:lnTo>
                    <a:pt x="854" y="17832"/>
                  </a:lnTo>
                  <a:lnTo>
                    <a:pt x="1157" y="18104"/>
                  </a:lnTo>
                  <a:lnTo>
                    <a:pt x="1157" y="17572"/>
                  </a:lnTo>
                  <a:lnTo>
                    <a:pt x="854" y="17300"/>
                  </a:lnTo>
                  <a:close/>
                  <a:moveTo>
                    <a:pt x="2067" y="17300"/>
                  </a:moveTo>
                  <a:lnTo>
                    <a:pt x="1764" y="17572"/>
                  </a:lnTo>
                  <a:lnTo>
                    <a:pt x="1764" y="18104"/>
                  </a:lnTo>
                  <a:lnTo>
                    <a:pt x="2067" y="17832"/>
                  </a:lnTo>
                  <a:lnTo>
                    <a:pt x="2371" y="18104"/>
                  </a:lnTo>
                  <a:lnTo>
                    <a:pt x="2371" y="17572"/>
                  </a:lnTo>
                  <a:lnTo>
                    <a:pt x="2067" y="17300"/>
                  </a:lnTo>
                  <a:close/>
                  <a:moveTo>
                    <a:pt x="3281" y="17300"/>
                  </a:moveTo>
                  <a:lnTo>
                    <a:pt x="2978" y="17572"/>
                  </a:lnTo>
                  <a:lnTo>
                    <a:pt x="2978" y="18104"/>
                  </a:lnTo>
                  <a:lnTo>
                    <a:pt x="3281" y="17832"/>
                  </a:lnTo>
                  <a:lnTo>
                    <a:pt x="3585" y="18104"/>
                  </a:lnTo>
                  <a:lnTo>
                    <a:pt x="3585" y="17572"/>
                  </a:lnTo>
                  <a:lnTo>
                    <a:pt x="3281" y="17300"/>
                  </a:lnTo>
                  <a:close/>
                  <a:moveTo>
                    <a:pt x="4491" y="17300"/>
                  </a:moveTo>
                  <a:lnTo>
                    <a:pt x="4187" y="17572"/>
                  </a:lnTo>
                  <a:lnTo>
                    <a:pt x="4187" y="18104"/>
                  </a:lnTo>
                  <a:lnTo>
                    <a:pt x="4491" y="17832"/>
                  </a:lnTo>
                  <a:lnTo>
                    <a:pt x="4794" y="18104"/>
                  </a:lnTo>
                  <a:lnTo>
                    <a:pt x="4794" y="17572"/>
                  </a:lnTo>
                  <a:lnTo>
                    <a:pt x="4491" y="17300"/>
                  </a:lnTo>
                  <a:close/>
                  <a:moveTo>
                    <a:pt x="5704" y="17300"/>
                  </a:moveTo>
                  <a:lnTo>
                    <a:pt x="5400" y="17572"/>
                  </a:lnTo>
                  <a:lnTo>
                    <a:pt x="5400" y="18104"/>
                  </a:lnTo>
                  <a:lnTo>
                    <a:pt x="5704" y="17832"/>
                  </a:lnTo>
                  <a:lnTo>
                    <a:pt x="6008" y="18104"/>
                  </a:lnTo>
                  <a:lnTo>
                    <a:pt x="6008" y="17572"/>
                  </a:lnTo>
                  <a:lnTo>
                    <a:pt x="5704" y="17300"/>
                  </a:lnTo>
                  <a:close/>
                  <a:moveTo>
                    <a:pt x="6919" y="17300"/>
                  </a:moveTo>
                  <a:lnTo>
                    <a:pt x="6615" y="17572"/>
                  </a:lnTo>
                  <a:lnTo>
                    <a:pt x="6615" y="18104"/>
                  </a:lnTo>
                  <a:lnTo>
                    <a:pt x="6919" y="17832"/>
                  </a:lnTo>
                  <a:lnTo>
                    <a:pt x="7222" y="18104"/>
                  </a:lnTo>
                  <a:lnTo>
                    <a:pt x="7222" y="17572"/>
                  </a:lnTo>
                  <a:lnTo>
                    <a:pt x="6919" y="17300"/>
                  </a:lnTo>
                  <a:close/>
                  <a:moveTo>
                    <a:pt x="8132" y="17300"/>
                  </a:moveTo>
                  <a:lnTo>
                    <a:pt x="7828" y="17572"/>
                  </a:lnTo>
                  <a:lnTo>
                    <a:pt x="7828" y="18104"/>
                  </a:lnTo>
                  <a:lnTo>
                    <a:pt x="8132" y="17832"/>
                  </a:lnTo>
                  <a:lnTo>
                    <a:pt x="8436" y="18104"/>
                  </a:lnTo>
                  <a:lnTo>
                    <a:pt x="8436" y="17572"/>
                  </a:lnTo>
                  <a:lnTo>
                    <a:pt x="8132" y="17300"/>
                  </a:lnTo>
                  <a:close/>
                  <a:moveTo>
                    <a:pt x="9346" y="17300"/>
                  </a:moveTo>
                  <a:lnTo>
                    <a:pt x="9042" y="17572"/>
                  </a:lnTo>
                  <a:lnTo>
                    <a:pt x="9042" y="18104"/>
                  </a:lnTo>
                  <a:lnTo>
                    <a:pt x="9346" y="17832"/>
                  </a:lnTo>
                  <a:lnTo>
                    <a:pt x="9650" y="18104"/>
                  </a:lnTo>
                  <a:lnTo>
                    <a:pt x="9650" y="17572"/>
                  </a:lnTo>
                  <a:lnTo>
                    <a:pt x="9346" y="17300"/>
                  </a:lnTo>
                  <a:close/>
                  <a:moveTo>
                    <a:pt x="10560" y="17300"/>
                  </a:moveTo>
                  <a:lnTo>
                    <a:pt x="10256" y="17572"/>
                  </a:lnTo>
                  <a:lnTo>
                    <a:pt x="10256" y="18104"/>
                  </a:lnTo>
                  <a:lnTo>
                    <a:pt x="10560" y="17832"/>
                  </a:lnTo>
                  <a:lnTo>
                    <a:pt x="10864" y="18104"/>
                  </a:lnTo>
                  <a:lnTo>
                    <a:pt x="10864" y="17572"/>
                  </a:lnTo>
                  <a:lnTo>
                    <a:pt x="10560" y="17300"/>
                  </a:lnTo>
                  <a:close/>
                  <a:moveTo>
                    <a:pt x="11771" y="17300"/>
                  </a:moveTo>
                  <a:lnTo>
                    <a:pt x="11467" y="17572"/>
                  </a:lnTo>
                  <a:lnTo>
                    <a:pt x="11467" y="18104"/>
                  </a:lnTo>
                  <a:lnTo>
                    <a:pt x="11771" y="17832"/>
                  </a:lnTo>
                  <a:lnTo>
                    <a:pt x="12075" y="18104"/>
                  </a:lnTo>
                  <a:lnTo>
                    <a:pt x="12075" y="17572"/>
                  </a:lnTo>
                  <a:lnTo>
                    <a:pt x="11771" y="17300"/>
                  </a:lnTo>
                  <a:close/>
                  <a:moveTo>
                    <a:pt x="12985" y="17300"/>
                  </a:moveTo>
                  <a:lnTo>
                    <a:pt x="12681" y="17572"/>
                  </a:lnTo>
                  <a:lnTo>
                    <a:pt x="12681" y="18104"/>
                  </a:lnTo>
                  <a:lnTo>
                    <a:pt x="12985" y="17832"/>
                  </a:lnTo>
                  <a:lnTo>
                    <a:pt x="13289" y="18104"/>
                  </a:lnTo>
                  <a:lnTo>
                    <a:pt x="13289" y="17572"/>
                  </a:lnTo>
                  <a:lnTo>
                    <a:pt x="12985" y="17300"/>
                  </a:lnTo>
                  <a:close/>
                  <a:moveTo>
                    <a:pt x="14199" y="17300"/>
                  </a:moveTo>
                  <a:lnTo>
                    <a:pt x="13895" y="17572"/>
                  </a:lnTo>
                  <a:lnTo>
                    <a:pt x="13895" y="18104"/>
                  </a:lnTo>
                  <a:lnTo>
                    <a:pt x="14199" y="17832"/>
                  </a:lnTo>
                  <a:lnTo>
                    <a:pt x="14502" y="18104"/>
                  </a:lnTo>
                  <a:lnTo>
                    <a:pt x="14502" y="17572"/>
                  </a:lnTo>
                  <a:lnTo>
                    <a:pt x="14199" y="17300"/>
                  </a:lnTo>
                  <a:close/>
                  <a:moveTo>
                    <a:pt x="15412" y="17300"/>
                  </a:moveTo>
                  <a:lnTo>
                    <a:pt x="15109" y="17572"/>
                  </a:lnTo>
                  <a:lnTo>
                    <a:pt x="15109" y="18104"/>
                  </a:lnTo>
                  <a:lnTo>
                    <a:pt x="15412" y="17832"/>
                  </a:lnTo>
                  <a:lnTo>
                    <a:pt x="15716" y="18104"/>
                  </a:lnTo>
                  <a:lnTo>
                    <a:pt x="15716" y="17572"/>
                  </a:lnTo>
                  <a:lnTo>
                    <a:pt x="15412" y="17300"/>
                  </a:lnTo>
                  <a:close/>
                  <a:moveTo>
                    <a:pt x="16626" y="17300"/>
                  </a:moveTo>
                  <a:lnTo>
                    <a:pt x="16323" y="17572"/>
                  </a:lnTo>
                  <a:lnTo>
                    <a:pt x="16323" y="18104"/>
                  </a:lnTo>
                  <a:lnTo>
                    <a:pt x="16626" y="17832"/>
                  </a:lnTo>
                  <a:lnTo>
                    <a:pt x="16930" y="18104"/>
                  </a:lnTo>
                  <a:lnTo>
                    <a:pt x="16930" y="17572"/>
                  </a:lnTo>
                  <a:lnTo>
                    <a:pt x="16626" y="17300"/>
                  </a:lnTo>
                  <a:close/>
                  <a:moveTo>
                    <a:pt x="17840" y="17300"/>
                  </a:moveTo>
                  <a:lnTo>
                    <a:pt x="17537" y="17572"/>
                  </a:lnTo>
                  <a:lnTo>
                    <a:pt x="17537" y="18104"/>
                  </a:lnTo>
                  <a:lnTo>
                    <a:pt x="17840" y="17832"/>
                  </a:lnTo>
                  <a:lnTo>
                    <a:pt x="18144" y="18104"/>
                  </a:lnTo>
                  <a:lnTo>
                    <a:pt x="18144" y="17572"/>
                  </a:lnTo>
                  <a:lnTo>
                    <a:pt x="17840" y="17300"/>
                  </a:lnTo>
                  <a:close/>
                  <a:moveTo>
                    <a:pt x="19050" y="17300"/>
                  </a:moveTo>
                  <a:lnTo>
                    <a:pt x="18746" y="17572"/>
                  </a:lnTo>
                  <a:lnTo>
                    <a:pt x="18746" y="18104"/>
                  </a:lnTo>
                  <a:lnTo>
                    <a:pt x="19050" y="17832"/>
                  </a:lnTo>
                  <a:lnTo>
                    <a:pt x="19353" y="18104"/>
                  </a:lnTo>
                  <a:lnTo>
                    <a:pt x="19353" y="17572"/>
                  </a:lnTo>
                  <a:lnTo>
                    <a:pt x="19050" y="17300"/>
                  </a:lnTo>
                  <a:close/>
                  <a:moveTo>
                    <a:pt x="20263" y="17300"/>
                  </a:moveTo>
                  <a:lnTo>
                    <a:pt x="19960" y="17572"/>
                  </a:lnTo>
                  <a:lnTo>
                    <a:pt x="19960" y="18104"/>
                  </a:lnTo>
                  <a:lnTo>
                    <a:pt x="20263" y="17832"/>
                  </a:lnTo>
                  <a:lnTo>
                    <a:pt x="20567" y="18104"/>
                  </a:lnTo>
                  <a:lnTo>
                    <a:pt x="20567" y="17572"/>
                  </a:lnTo>
                  <a:lnTo>
                    <a:pt x="20263" y="17300"/>
                  </a:lnTo>
                  <a:close/>
                  <a:moveTo>
                    <a:pt x="21477" y="17300"/>
                  </a:moveTo>
                  <a:lnTo>
                    <a:pt x="21174" y="17572"/>
                  </a:lnTo>
                  <a:lnTo>
                    <a:pt x="21174" y="18104"/>
                  </a:lnTo>
                  <a:lnTo>
                    <a:pt x="21477" y="17832"/>
                  </a:lnTo>
                  <a:lnTo>
                    <a:pt x="21600" y="17942"/>
                  </a:lnTo>
                  <a:lnTo>
                    <a:pt x="21600" y="17410"/>
                  </a:lnTo>
                  <a:lnTo>
                    <a:pt x="21477" y="17300"/>
                  </a:lnTo>
                  <a:close/>
                  <a:moveTo>
                    <a:pt x="551" y="18105"/>
                  </a:moveTo>
                  <a:lnTo>
                    <a:pt x="247" y="18377"/>
                  </a:lnTo>
                  <a:lnTo>
                    <a:pt x="0" y="18156"/>
                  </a:lnTo>
                  <a:lnTo>
                    <a:pt x="0" y="18688"/>
                  </a:lnTo>
                  <a:lnTo>
                    <a:pt x="247" y="18910"/>
                  </a:lnTo>
                  <a:lnTo>
                    <a:pt x="551" y="18637"/>
                  </a:lnTo>
                  <a:lnTo>
                    <a:pt x="551" y="18105"/>
                  </a:lnTo>
                  <a:close/>
                  <a:moveTo>
                    <a:pt x="1157" y="18105"/>
                  </a:moveTo>
                  <a:lnTo>
                    <a:pt x="1157" y="18637"/>
                  </a:lnTo>
                  <a:lnTo>
                    <a:pt x="1461" y="18910"/>
                  </a:lnTo>
                  <a:lnTo>
                    <a:pt x="1764" y="18637"/>
                  </a:lnTo>
                  <a:lnTo>
                    <a:pt x="1764" y="18105"/>
                  </a:lnTo>
                  <a:lnTo>
                    <a:pt x="1461" y="18377"/>
                  </a:lnTo>
                  <a:lnTo>
                    <a:pt x="1157" y="18105"/>
                  </a:lnTo>
                  <a:close/>
                  <a:moveTo>
                    <a:pt x="2371" y="18105"/>
                  </a:moveTo>
                  <a:lnTo>
                    <a:pt x="2371" y="18637"/>
                  </a:lnTo>
                  <a:lnTo>
                    <a:pt x="2675" y="18910"/>
                  </a:lnTo>
                  <a:lnTo>
                    <a:pt x="2978" y="18637"/>
                  </a:lnTo>
                  <a:lnTo>
                    <a:pt x="2978" y="18105"/>
                  </a:lnTo>
                  <a:lnTo>
                    <a:pt x="2675" y="18377"/>
                  </a:lnTo>
                  <a:lnTo>
                    <a:pt x="2371" y="18105"/>
                  </a:lnTo>
                  <a:close/>
                  <a:moveTo>
                    <a:pt x="3580" y="18105"/>
                  </a:moveTo>
                  <a:lnTo>
                    <a:pt x="3580" y="18637"/>
                  </a:lnTo>
                  <a:lnTo>
                    <a:pt x="3884" y="18910"/>
                  </a:lnTo>
                  <a:lnTo>
                    <a:pt x="4187" y="18637"/>
                  </a:lnTo>
                  <a:lnTo>
                    <a:pt x="4187" y="18105"/>
                  </a:lnTo>
                  <a:lnTo>
                    <a:pt x="3884" y="18377"/>
                  </a:lnTo>
                  <a:lnTo>
                    <a:pt x="3580" y="18105"/>
                  </a:lnTo>
                  <a:close/>
                  <a:moveTo>
                    <a:pt x="4794" y="18105"/>
                  </a:moveTo>
                  <a:lnTo>
                    <a:pt x="4794" y="18637"/>
                  </a:lnTo>
                  <a:lnTo>
                    <a:pt x="5098" y="18910"/>
                  </a:lnTo>
                  <a:lnTo>
                    <a:pt x="5401" y="18637"/>
                  </a:lnTo>
                  <a:lnTo>
                    <a:pt x="5401" y="18105"/>
                  </a:lnTo>
                  <a:lnTo>
                    <a:pt x="5098" y="18377"/>
                  </a:lnTo>
                  <a:lnTo>
                    <a:pt x="4794" y="18105"/>
                  </a:lnTo>
                  <a:close/>
                  <a:moveTo>
                    <a:pt x="6008" y="18105"/>
                  </a:moveTo>
                  <a:lnTo>
                    <a:pt x="6008" y="18637"/>
                  </a:lnTo>
                  <a:lnTo>
                    <a:pt x="6312" y="18910"/>
                  </a:lnTo>
                  <a:lnTo>
                    <a:pt x="6615" y="18637"/>
                  </a:lnTo>
                  <a:lnTo>
                    <a:pt x="6615" y="18105"/>
                  </a:lnTo>
                  <a:lnTo>
                    <a:pt x="6312" y="18377"/>
                  </a:lnTo>
                  <a:lnTo>
                    <a:pt x="6008" y="18105"/>
                  </a:lnTo>
                  <a:close/>
                  <a:moveTo>
                    <a:pt x="7221" y="18105"/>
                  </a:moveTo>
                  <a:lnTo>
                    <a:pt x="7221" y="18637"/>
                  </a:lnTo>
                  <a:lnTo>
                    <a:pt x="7525" y="18910"/>
                  </a:lnTo>
                  <a:lnTo>
                    <a:pt x="7829" y="18637"/>
                  </a:lnTo>
                  <a:lnTo>
                    <a:pt x="7829" y="18105"/>
                  </a:lnTo>
                  <a:lnTo>
                    <a:pt x="7525" y="18377"/>
                  </a:lnTo>
                  <a:lnTo>
                    <a:pt x="7221" y="18105"/>
                  </a:lnTo>
                  <a:close/>
                  <a:moveTo>
                    <a:pt x="8435" y="18105"/>
                  </a:moveTo>
                  <a:lnTo>
                    <a:pt x="8435" y="18637"/>
                  </a:lnTo>
                  <a:lnTo>
                    <a:pt x="8739" y="18910"/>
                  </a:lnTo>
                  <a:lnTo>
                    <a:pt x="9043" y="18637"/>
                  </a:lnTo>
                  <a:lnTo>
                    <a:pt x="9043" y="18105"/>
                  </a:lnTo>
                  <a:lnTo>
                    <a:pt x="8739" y="18377"/>
                  </a:lnTo>
                  <a:lnTo>
                    <a:pt x="8435" y="18105"/>
                  </a:lnTo>
                  <a:close/>
                  <a:moveTo>
                    <a:pt x="9649" y="18105"/>
                  </a:moveTo>
                  <a:lnTo>
                    <a:pt x="9649" y="18637"/>
                  </a:lnTo>
                  <a:lnTo>
                    <a:pt x="9953" y="18910"/>
                  </a:lnTo>
                  <a:lnTo>
                    <a:pt x="10256" y="18637"/>
                  </a:lnTo>
                  <a:lnTo>
                    <a:pt x="10256" y="18105"/>
                  </a:lnTo>
                  <a:lnTo>
                    <a:pt x="9953" y="18377"/>
                  </a:lnTo>
                  <a:lnTo>
                    <a:pt x="9649" y="18105"/>
                  </a:lnTo>
                  <a:close/>
                  <a:moveTo>
                    <a:pt x="10860" y="18105"/>
                  </a:moveTo>
                  <a:lnTo>
                    <a:pt x="10860" y="18637"/>
                  </a:lnTo>
                  <a:lnTo>
                    <a:pt x="11164" y="18910"/>
                  </a:lnTo>
                  <a:lnTo>
                    <a:pt x="11468" y="18637"/>
                  </a:lnTo>
                  <a:lnTo>
                    <a:pt x="11468" y="18105"/>
                  </a:lnTo>
                  <a:lnTo>
                    <a:pt x="11164" y="18377"/>
                  </a:lnTo>
                  <a:lnTo>
                    <a:pt x="10860" y="18105"/>
                  </a:lnTo>
                  <a:close/>
                  <a:moveTo>
                    <a:pt x="12074" y="18105"/>
                  </a:moveTo>
                  <a:lnTo>
                    <a:pt x="12074" y="18637"/>
                  </a:lnTo>
                  <a:lnTo>
                    <a:pt x="12378" y="18910"/>
                  </a:lnTo>
                  <a:lnTo>
                    <a:pt x="12682" y="18637"/>
                  </a:lnTo>
                  <a:lnTo>
                    <a:pt x="12682" y="18105"/>
                  </a:lnTo>
                  <a:lnTo>
                    <a:pt x="12378" y="18377"/>
                  </a:lnTo>
                  <a:lnTo>
                    <a:pt x="12074" y="18105"/>
                  </a:lnTo>
                  <a:close/>
                  <a:moveTo>
                    <a:pt x="13288" y="18105"/>
                  </a:moveTo>
                  <a:lnTo>
                    <a:pt x="13288" y="18637"/>
                  </a:lnTo>
                  <a:lnTo>
                    <a:pt x="13592" y="18910"/>
                  </a:lnTo>
                  <a:lnTo>
                    <a:pt x="13896" y="18637"/>
                  </a:lnTo>
                  <a:lnTo>
                    <a:pt x="13896" y="18105"/>
                  </a:lnTo>
                  <a:lnTo>
                    <a:pt x="13592" y="18377"/>
                  </a:lnTo>
                  <a:lnTo>
                    <a:pt x="13288" y="18105"/>
                  </a:lnTo>
                  <a:close/>
                  <a:moveTo>
                    <a:pt x="14502" y="18105"/>
                  </a:moveTo>
                  <a:lnTo>
                    <a:pt x="14502" y="18637"/>
                  </a:lnTo>
                  <a:lnTo>
                    <a:pt x="14806" y="18910"/>
                  </a:lnTo>
                  <a:lnTo>
                    <a:pt x="15110" y="18637"/>
                  </a:lnTo>
                  <a:lnTo>
                    <a:pt x="15110" y="18105"/>
                  </a:lnTo>
                  <a:lnTo>
                    <a:pt x="14806" y="18377"/>
                  </a:lnTo>
                  <a:lnTo>
                    <a:pt x="14502" y="18105"/>
                  </a:lnTo>
                  <a:close/>
                  <a:moveTo>
                    <a:pt x="15716" y="18105"/>
                  </a:moveTo>
                  <a:lnTo>
                    <a:pt x="15716" y="18637"/>
                  </a:lnTo>
                  <a:lnTo>
                    <a:pt x="16019" y="18910"/>
                  </a:lnTo>
                  <a:lnTo>
                    <a:pt x="16323" y="18637"/>
                  </a:lnTo>
                  <a:lnTo>
                    <a:pt x="16323" y="18105"/>
                  </a:lnTo>
                  <a:lnTo>
                    <a:pt x="16019" y="18377"/>
                  </a:lnTo>
                  <a:lnTo>
                    <a:pt x="15716" y="18105"/>
                  </a:lnTo>
                  <a:close/>
                  <a:moveTo>
                    <a:pt x="16930" y="18105"/>
                  </a:moveTo>
                  <a:lnTo>
                    <a:pt x="16930" y="18637"/>
                  </a:lnTo>
                  <a:lnTo>
                    <a:pt x="17233" y="18910"/>
                  </a:lnTo>
                  <a:lnTo>
                    <a:pt x="17537" y="18637"/>
                  </a:lnTo>
                  <a:lnTo>
                    <a:pt x="17537" y="18105"/>
                  </a:lnTo>
                  <a:lnTo>
                    <a:pt x="17233" y="18377"/>
                  </a:lnTo>
                  <a:lnTo>
                    <a:pt x="16930" y="18105"/>
                  </a:lnTo>
                  <a:close/>
                  <a:moveTo>
                    <a:pt x="18139" y="18105"/>
                  </a:moveTo>
                  <a:lnTo>
                    <a:pt x="18139" y="18637"/>
                  </a:lnTo>
                  <a:lnTo>
                    <a:pt x="18443" y="18910"/>
                  </a:lnTo>
                  <a:lnTo>
                    <a:pt x="18746" y="18637"/>
                  </a:lnTo>
                  <a:lnTo>
                    <a:pt x="18746" y="18105"/>
                  </a:lnTo>
                  <a:lnTo>
                    <a:pt x="18443" y="18377"/>
                  </a:lnTo>
                  <a:lnTo>
                    <a:pt x="18139" y="18105"/>
                  </a:lnTo>
                  <a:close/>
                  <a:moveTo>
                    <a:pt x="19353" y="18105"/>
                  </a:moveTo>
                  <a:lnTo>
                    <a:pt x="19353" y="18637"/>
                  </a:lnTo>
                  <a:lnTo>
                    <a:pt x="19656" y="18910"/>
                  </a:lnTo>
                  <a:lnTo>
                    <a:pt x="19961" y="18637"/>
                  </a:lnTo>
                  <a:lnTo>
                    <a:pt x="19961" y="18105"/>
                  </a:lnTo>
                  <a:lnTo>
                    <a:pt x="19656" y="18377"/>
                  </a:lnTo>
                  <a:lnTo>
                    <a:pt x="19353" y="18105"/>
                  </a:lnTo>
                  <a:close/>
                  <a:moveTo>
                    <a:pt x="20567" y="18105"/>
                  </a:moveTo>
                  <a:lnTo>
                    <a:pt x="20567" y="18637"/>
                  </a:lnTo>
                  <a:lnTo>
                    <a:pt x="20870" y="18910"/>
                  </a:lnTo>
                  <a:lnTo>
                    <a:pt x="21174" y="18637"/>
                  </a:lnTo>
                  <a:lnTo>
                    <a:pt x="21174" y="18105"/>
                  </a:lnTo>
                  <a:lnTo>
                    <a:pt x="20870" y="18377"/>
                  </a:lnTo>
                  <a:lnTo>
                    <a:pt x="20567" y="18105"/>
                  </a:lnTo>
                  <a:close/>
                  <a:moveTo>
                    <a:pt x="854" y="18897"/>
                  </a:moveTo>
                  <a:lnTo>
                    <a:pt x="550" y="19169"/>
                  </a:lnTo>
                  <a:lnTo>
                    <a:pt x="550" y="19701"/>
                  </a:lnTo>
                  <a:lnTo>
                    <a:pt x="854" y="19429"/>
                  </a:lnTo>
                  <a:lnTo>
                    <a:pt x="1157" y="19701"/>
                  </a:lnTo>
                  <a:lnTo>
                    <a:pt x="1157" y="19169"/>
                  </a:lnTo>
                  <a:lnTo>
                    <a:pt x="854" y="18897"/>
                  </a:lnTo>
                  <a:close/>
                  <a:moveTo>
                    <a:pt x="2067" y="18897"/>
                  </a:moveTo>
                  <a:lnTo>
                    <a:pt x="1764" y="19169"/>
                  </a:lnTo>
                  <a:lnTo>
                    <a:pt x="1764" y="19701"/>
                  </a:lnTo>
                  <a:lnTo>
                    <a:pt x="2067" y="19429"/>
                  </a:lnTo>
                  <a:lnTo>
                    <a:pt x="2371" y="19701"/>
                  </a:lnTo>
                  <a:lnTo>
                    <a:pt x="2371" y="19169"/>
                  </a:lnTo>
                  <a:lnTo>
                    <a:pt x="2067" y="18897"/>
                  </a:lnTo>
                  <a:close/>
                  <a:moveTo>
                    <a:pt x="3281" y="18897"/>
                  </a:moveTo>
                  <a:lnTo>
                    <a:pt x="2978" y="19169"/>
                  </a:lnTo>
                  <a:lnTo>
                    <a:pt x="2978" y="19701"/>
                  </a:lnTo>
                  <a:lnTo>
                    <a:pt x="3281" y="19429"/>
                  </a:lnTo>
                  <a:lnTo>
                    <a:pt x="3585" y="19701"/>
                  </a:lnTo>
                  <a:lnTo>
                    <a:pt x="3585" y="19169"/>
                  </a:lnTo>
                  <a:lnTo>
                    <a:pt x="3281" y="18897"/>
                  </a:lnTo>
                  <a:close/>
                  <a:moveTo>
                    <a:pt x="4491" y="18897"/>
                  </a:moveTo>
                  <a:lnTo>
                    <a:pt x="4187" y="19169"/>
                  </a:lnTo>
                  <a:lnTo>
                    <a:pt x="4187" y="19701"/>
                  </a:lnTo>
                  <a:lnTo>
                    <a:pt x="4491" y="19429"/>
                  </a:lnTo>
                  <a:lnTo>
                    <a:pt x="4794" y="19701"/>
                  </a:lnTo>
                  <a:lnTo>
                    <a:pt x="4794" y="19169"/>
                  </a:lnTo>
                  <a:lnTo>
                    <a:pt x="4491" y="18897"/>
                  </a:lnTo>
                  <a:close/>
                  <a:moveTo>
                    <a:pt x="5704" y="18897"/>
                  </a:moveTo>
                  <a:lnTo>
                    <a:pt x="5400" y="19169"/>
                  </a:lnTo>
                  <a:lnTo>
                    <a:pt x="5400" y="19701"/>
                  </a:lnTo>
                  <a:lnTo>
                    <a:pt x="5704" y="19429"/>
                  </a:lnTo>
                  <a:lnTo>
                    <a:pt x="6008" y="19701"/>
                  </a:lnTo>
                  <a:lnTo>
                    <a:pt x="6008" y="19169"/>
                  </a:lnTo>
                  <a:lnTo>
                    <a:pt x="5704" y="18897"/>
                  </a:lnTo>
                  <a:close/>
                  <a:moveTo>
                    <a:pt x="6919" y="18897"/>
                  </a:moveTo>
                  <a:lnTo>
                    <a:pt x="6615" y="19169"/>
                  </a:lnTo>
                  <a:lnTo>
                    <a:pt x="6615" y="19701"/>
                  </a:lnTo>
                  <a:lnTo>
                    <a:pt x="6919" y="19429"/>
                  </a:lnTo>
                  <a:lnTo>
                    <a:pt x="7222" y="19701"/>
                  </a:lnTo>
                  <a:lnTo>
                    <a:pt x="7222" y="19169"/>
                  </a:lnTo>
                  <a:lnTo>
                    <a:pt x="6919" y="18897"/>
                  </a:lnTo>
                  <a:close/>
                  <a:moveTo>
                    <a:pt x="8132" y="18897"/>
                  </a:moveTo>
                  <a:lnTo>
                    <a:pt x="7828" y="19169"/>
                  </a:lnTo>
                  <a:lnTo>
                    <a:pt x="7828" y="19701"/>
                  </a:lnTo>
                  <a:lnTo>
                    <a:pt x="8132" y="19429"/>
                  </a:lnTo>
                  <a:lnTo>
                    <a:pt x="8436" y="19701"/>
                  </a:lnTo>
                  <a:lnTo>
                    <a:pt x="8436" y="19169"/>
                  </a:lnTo>
                  <a:lnTo>
                    <a:pt x="8132" y="18897"/>
                  </a:lnTo>
                  <a:close/>
                  <a:moveTo>
                    <a:pt x="9346" y="18897"/>
                  </a:moveTo>
                  <a:lnTo>
                    <a:pt x="9042" y="19169"/>
                  </a:lnTo>
                  <a:lnTo>
                    <a:pt x="9042" y="19701"/>
                  </a:lnTo>
                  <a:lnTo>
                    <a:pt x="9346" y="19429"/>
                  </a:lnTo>
                  <a:lnTo>
                    <a:pt x="9650" y="19701"/>
                  </a:lnTo>
                  <a:lnTo>
                    <a:pt x="9650" y="19169"/>
                  </a:lnTo>
                  <a:lnTo>
                    <a:pt x="9346" y="18897"/>
                  </a:lnTo>
                  <a:close/>
                  <a:moveTo>
                    <a:pt x="10560" y="18897"/>
                  </a:moveTo>
                  <a:lnTo>
                    <a:pt x="10256" y="19169"/>
                  </a:lnTo>
                  <a:lnTo>
                    <a:pt x="10256" y="19701"/>
                  </a:lnTo>
                  <a:lnTo>
                    <a:pt x="10560" y="19429"/>
                  </a:lnTo>
                  <a:lnTo>
                    <a:pt x="10864" y="19701"/>
                  </a:lnTo>
                  <a:lnTo>
                    <a:pt x="10864" y="19169"/>
                  </a:lnTo>
                  <a:lnTo>
                    <a:pt x="10560" y="18897"/>
                  </a:lnTo>
                  <a:close/>
                  <a:moveTo>
                    <a:pt x="11771" y="18897"/>
                  </a:moveTo>
                  <a:lnTo>
                    <a:pt x="11467" y="19169"/>
                  </a:lnTo>
                  <a:lnTo>
                    <a:pt x="11467" y="19701"/>
                  </a:lnTo>
                  <a:lnTo>
                    <a:pt x="11771" y="19429"/>
                  </a:lnTo>
                  <a:lnTo>
                    <a:pt x="12075" y="19701"/>
                  </a:lnTo>
                  <a:lnTo>
                    <a:pt x="12075" y="19169"/>
                  </a:lnTo>
                  <a:lnTo>
                    <a:pt x="11771" y="18897"/>
                  </a:lnTo>
                  <a:close/>
                  <a:moveTo>
                    <a:pt x="12985" y="18897"/>
                  </a:moveTo>
                  <a:lnTo>
                    <a:pt x="12681" y="19169"/>
                  </a:lnTo>
                  <a:lnTo>
                    <a:pt x="12681" y="19701"/>
                  </a:lnTo>
                  <a:lnTo>
                    <a:pt x="12985" y="19429"/>
                  </a:lnTo>
                  <a:lnTo>
                    <a:pt x="13289" y="19701"/>
                  </a:lnTo>
                  <a:lnTo>
                    <a:pt x="13289" y="19169"/>
                  </a:lnTo>
                  <a:lnTo>
                    <a:pt x="12985" y="18897"/>
                  </a:lnTo>
                  <a:close/>
                  <a:moveTo>
                    <a:pt x="14199" y="18897"/>
                  </a:moveTo>
                  <a:lnTo>
                    <a:pt x="13895" y="19169"/>
                  </a:lnTo>
                  <a:lnTo>
                    <a:pt x="13895" y="19701"/>
                  </a:lnTo>
                  <a:lnTo>
                    <a:pt x="14199" y="19429"/>
                  </a:lnTo>
                  <a:lnTo>
                    <a:pt x="14502" y="19701"/>
                  </a:lnTo>
                  <a:lnTo>
                    <a:pt x="14502" y="19169"/>
                  </a:lnTo>
                  <a:lnTo>
                    <a:pt x="14199" y="18897"/>
                  </a:lnTo>
                  <a:close/>
                  <a:moveTo>
                    <a:pt x="15412" y="18897"/>
                  </a:moveTo>
                  <a:lnTo>
                    <a:pt x="15109" y="19169"/>
                  </a:lnTo>
                  <a:lnTo>
                    <a:pt x="15109" y="19701"/>
                  </a:lnTo>
                  <a:lnTo>
                    <a:pt x="15412" y="19429"/>
                  </a:lnTo>
                  <a:lnTo>
                    <a:pt x="15716" y="19701"/>
                  </a:lnTo>
                  <a:lnTo>
                    <a:pt x="15716" y="19169"/>
                  </a:lnTo>
                  <a:lnTo>
                    <a:pt x="15412" y="18897"/>
                  </a:lnTo>
                  <a:close/>
                  <a:moveTo>
                    <a:pt x="16626" y="18897"/>
                  </a:moveTo>
                  <a:lnTo>
                    <a:pt x="16323" y="19169"/>
                  </a:lnTo>
                  <a:lnTo>
                    <a:pt x="16323" y="19701"/>
                  </a:lnTo>
                  <a:lnTo>
                    <a:pt x="16626" y="19429"/>
                  </a:lnTo>
                  <a:lnTo>
                    <a:pt x="16930" y="19701"/>
                  </a:lnTo>
                  <a:lnTo>
                    <a:pt x="16930" y="19169"/>
                  </a:lnTo>
                  <a:lnTo>
                    <a:pt x="16626" y="18897"/>
                  </a:lnTo>
                  <a:close/>
                  <a:moveTo>
                    <a:pt x="17840" y="18897"/>
                  </a:moveTo>
                  <a:lnTo>
                    <a:pt x="17537" y="19169"/>
                  </a:lnTo>
                  <a:lnTo>
                    <a:pt x="17537" y="19701"/>
                  </a:lnTo>
                  <a:lnTo>
                    <a:pt x="17840" y="19429"/>
                  </a:lnTo>
                  <a:lnTo>
                    <a:pt x="18144" y="19701"/>
                  </a:lnTo>
                  <a:lnTo>
                    <a:pt x="18144" y="19169"/>
                  </a:lnTo>
                  <a:lnTo>
                    <a:pt x="17840" y="18897"/>
                  </a:lnTo>
                  <a:close/>
                  <a:moveTo>
                    <a:pt x="19050" y="18897"/>
                  </a:moveTo>
                  <a:lnTo>
                    <a:pt x="18746" y="19169"/>
                  </a:lnTo>
                  <a:lnTo>
                    <a:pt x="18746" y="19701"/>
                  </a:lnTo>
                  <a:lnTo>
                    <a:pt x="19050" y="19429"/>
                  </a:lnTo>
                  <a:lnTo>
                    <a:pt x="19353" y="19701"/>
                  </a:lnTo>
                  <a:lnTo>
                    <a:pt x="19353" y="19169"/>
                  </a:lnTo>
                  <a:lnTo>
                    <a:pt x="19050" y="18897"/>
                  </a:lnTo>
                  <a:close/>
                  <a:moveTo>
                    <a:pt x="20263" y="18897"/>
                  </a:moveTo>
                  <a:lnTo>
                    <a:pt x="19960" y="19169"/>
                  </a:lnTo>
                  <a:lnTo>
                    <a:pt x="19960" y="19701"/>
                  </a:lnTo>
                  <a:lnTo>
                    <a:pt x="20263" y="19429"/>
                  </a:lnTo>
                  <a:lnTo>
                    <a:pt x="20567" y="19701"/>
                  </a:lnTo>
                  <a:lnTo>
                    <a:pt x="20567" y="19169"/>
                  </a:lnTo>
                  <a:lnTo>
                    <a:pt x="20263" y="18897"/>
                  </a:lnTo>
                  <a:close/>
                  <a:moveTo>
                    <a:pt x="21477" y="18897"/>
                  </a:moveTo>
                  <a:lnTo>
                    <a:pt x="21174" y="19169"/>
                  </a:lnTo>
                  <a:lnTo>
                    <a:pt x="21174" y="19701"/>
                  </a:lnTo>
                  <a:lnTo>
                    <a:pt x="21477" y="19429"/>
                  </a:lnTo>
                  <a:lnTo>
                    <a:pt x="21600" y="19539"/>
                  </a:lnTo>
                  <a:lnTo>
                    <a:pt x="21600" y="19007"/>
                  </a:lnTo>
                  <a:lnTo>
                    <a:pt x="21477" y="18897"/>
                  </a:lnTo>
                  <a:close/>
                  <a:moveTo>
                    <a:pt x="551" y="19702"/>
                  </a:moveTo>
                  <a:lnTo>
                    <a:pt x="247" y="19974"/>
                  </a:lnTo>
                  <a:lnTo>
                    <a:pt x="0" y="19753"/>
                  </a:lnTo>
                  <a:lnTo>
                    <a:pt x="0" y="20286"/>
                  </a:lnTo>
                  <a:lnTo>
                    <a:pt x="247" y="20507"/>
                  </a:lnTo>
                  <a:lnTo>
                    <a:pt x="551" y="20235"/>
                  </a:lnTo>
                  <a:lnTo>
                    <a:pt x="551" y="19702"/>
                  </a:lnTo>
                  <a:close/>
                  <a:moveTo>
                    <a:pt x="1157" y="19702"/>
                  </a:moveTo>
                  <a:lnTo>
                    <a:pt x="1157" y="20235"/>
                  </a:lnTo>
                  <a:lnTo>
                    <a:pt x="1461" y="20507"/>
                  </a:lnTo>
                  <a:lnTo>
                    <a:pt x="1764" y="20235"/>
                  </a:lnTo>
                  <a:lnTo>
                    <a:pt x="1764" y="19702"/>
                  </a:lnTo>
                  <a:lnTo>
                    <a:pt x="1461" y="19974"/>
                  </a:lnTo>
                  <a:lnTo>
                    <a:pt x="1157" y="19702"/>
                  </a:lnTo>
                  <a:close/>
                  <a:moveTo>
                    <a:pt x="2371" y="19702"/>
                  </a:moveTo>
                  <a:lnTo>
                    <a:pt x="2371" y="20235"/>
                  </a:lnTo>
                  <a:lnTo>
                    <a:pt x="2675" y="20507"/>
                  </a:lnTo>
                  <a:lnTo>
                    <a:pt x="2978" y="20235"/>
                  </a:lnTo>
                  <a:lnTo>
                    <a:pt x="2978" y="19702"/>
                  </a:lnTo>
                  <a:lnTo>
                    <a:pt x="2675" y="19974"/>
                  </a:lnTo>
                  <a:lnTo>
                    <a:pt x="2371" y="19702"/>
                  </a:lnTo>
                  <a:close/>
                  <a:moveTo>
                    <a:pt x="3580" y="19702"/>
                  </a:moveTo>
                  <a:lnTo>
                    <a:pt x="3580" y="20235"/>
                  </a:lnTo>
                  <a:lnTo>
                    <a:pt x="3884" y="20507"/>
                  </a:lnTo>
                  <a:lnTo>
                    <a:pt x="4187" y="20235"/>
                  </a:lnTo>
                  <a:lnTo>
                    <a:pt x="4187" y="19702"/>
                  </a:lnTo>
                  <a:lnTo>
                    <a:pt x="3884" y="19974"/>
                  </a:lnTo>
                  <a:lnTo>
                    <a:pt x="3580" y="19702"/>
                  </a:lnTo>
                  <a:close/>
                  <a:moveTo>
                    <a:pt x="4794" y="19702"/>
                  </a:moveTo>
                  <a:lnTo>
                    <a:pt x="4794" y="20235"/>
                  </a:lnTo>
                  <a:lnTo>
                    <a:pt x="5098" y="20507"/>
                  </a:lnTo>
                  <a:lnTo>
                    <a:pt x="5401" y="20235"/>
                  </a:lnTo>
                  <a:lnTo>
                    <a:pt x="5401" y="19702"/>
                  </a:lnTo>
                  <a:lnTo>
                    <a:pt x="5098" y="19974"/>
                  </a:lnTo>
                  <a:lnTo>
                    <a:pt x="4794" y="19702"/>
                  </a:lnTo>
                  <a:close/>
                  <a:moveTo>
                    <a:pt x="6008" y="19702"/>
                  </a:moveTo>
                  <a:lnTo>
                    <a:pt x="6008" y="20235"/>
                  </a:lnTo>
                  <a:lnTo>
                    <a:pt x="6312" y="20507"/>
                  </a:lnTo>
                  <a:lnTo>
                    <a:pt x="6615" y="20235"/>
                  </a:lnTo>
                  <a:lnTo>
                    <a:pt x="6615" y="19702"/>
                  </a:lnTo>
                  <a:lnTo>
                    <a:pt x="6312" y="19974"/>
                  </a:lnTo>
                  <a:lnTo>
                    <a:pt x="6008" y="19702"/>
                  </a:lnTo>
                  <a:close/>
                  <a:moveTo>
                    <a:pt x="7221" y="19702"/>
                  </a:moveTo>
                  <a:lnTo>
                    <a:pt x="7221" y="20235"/>
                  </a:lnTo>
                  <a:lnTo>
                    <a:pt x="7525" y="20507"/>
                  </a:lnTo>
                  <a:lnTo>
                    <a:pt x="7829" y="20235"/>
                  </a:lnTo>
                  <a:lnTo>
                    <a:pt x="7829" y="19702"/>
                  </a:lnTo>
                  <a:lnTo>
                    <a:pt x="7525" y="19974"/>
                  </a:lnTo>
                  <a:lnTo>
                    <a:pt x="7221" y="19702"/>
                  </a:lnTo>
                  <a:close/>
                  <a:moveTo>
                    <a:pt x="8435" y="19702"/>
                  </a:moveTo>
                  <a:lnTo>
                    <a:pt x="8435" y="20235"/>
                  </a:lnTo>
                  <a:lnTo>
                    <a:pt x="8739" y="20507"/>
                  </a:lnTo>
                  <a:lnTo>
                    <a:pt x="9043" y="20235"/>
                  </a:lnTo>
                  <a:lnTo>
                    <a:pt x="9043" y="19702"/>
                  </a:lnTo>
                  <a:lnTo>
                    <a:pt x="8739" y="19974"/>
                  </a:lnTo>
                  <a:lnTo>
                    <a:pt x="8435" y="19702"/>
                  </a:lnTo>
                  <a:close/>
                  <a:moveTo>
                    <a:pt x="9649" y="19702"/>
                  </a:moveTo>
                  <a:lnTo>
                    <a:pt x="9649" y="20235"/>
                  </a:lnTo>
                  <a:lnTo>
                    <a:pt x="9953" y="20507"/>
                  </a:lnTo>
                  <a:lnTo>
                    <a:pt x="10256" y="20235"/>
                  </a:lnTo>
                  <a:lnTo>
                    <a:pt x="10256" y="19702"/>
                  </a:lnTo>
                  <a:lnTo>
                    <a:pt x="9953" y="19974"/>
                  </a:lnTo>
                  <a:lnTo>
                    <a:pt x="9649" y="19702"/>
                  </a:lnTo>
                  <a:close/>
                  <a:moveTo>
                    <a:pt x="10860" y="19702"/>
                  </a:moveTo>
                  <a:lnTo>
                    <a:pt x="10860" y="20235"/>
                  </a:lnTo>
                  <a:lnTo>
                    <a:pt x="11164" y="20507"/>
                  </a:lnTo>
                  <a:lnTo>
                    <a:pt x="11468" y="20235"/>
                  </a:lnTo>
                  <a:lnTo>
                    <a:pt x="11468" y="19702"/>
                  </a:lnTo>
                  <a:lnTo>
                    <a:pt x="11164" y="19974"/>
                  </a:lnTo>
                  <a:lnTo>
                    <a:pt x="10860" y="19702"/>
                  </a:lnTo>
                  <a:close/>
                  <a:moveTo>
                    <a:pt x="12074" y="19702"/>
                  </a:moveTo>
                  <a:lnTo>
                    <a:pt x="12074" y="20235"/>
                  </a:lnTo>
                  <a:lnTo>
                    <a:pt x="12378" y="20507"/>
                  </a:lnTo>
                  <a:lnTo>
                    <a:pt x="12682" y="20235"/>
                  </a:lnTo>
                  <a:lnTo>
                    <a:pt x="12682" y="19702"/>
                  </a:lnTo>
                  <a:lnTo>
                    <a:pt x="12378" y="19974"/>
                  </a:lnTo>
                  <a:lnTo>
                    <a:pt x="12074" y="19702"/>
                  </a:lnTo>
                  <a:close/>
                  <a:moveTo>
                    <a:pt x="13288" y="19702"/>
                  </a:moveTo>
                  <a:lnTo>
                    <a:pt x="13288" y="20235"/>
                  </a:lnTo>
                  <a:lnTo>
                    <a:pt x="13592" y="20507"/>
                  </a:lnTo>
                  <a:lnTo>
                    <a:pt x="13896" y="20235"/>
                  </a:lnTo>
                  <a:lnTo>
                    <a:pt x="13896" y="19702"/>
                  </a:lnTo>
                  <a:lnTo>
                    <a:pt x="13592" y="19974"/>
                  </a:lnTo>
                  <a:lnTo>
                    <a:pt x="13288" y="19702"/>
                  </a:lnTo>
                  <a:close/>
                  <a:moveTo>
                    <a:pt x="14502" y="19702"/>
                  </a:moveTo>
                  <a:lnTo>
                    <a:pt x="14502" y="20235"/>
                  </a:lnTo>
                  <a:lnTo>
                    <a:pt x="14806" y="20507"/>
                  </a:lnTo>
                  <a:lnTo>
                    <a:pt x="15110" y="20235"/>
                  </a:lnTo>
                  <a:lnTo>
                    <a:pt x="15110" y="19702"/>
                  </a:lnTo>
                  <a:lnTo>
                    <a:pt x="14806" y="19974"/>
                  </a:lnTo>
                  <a:lnTo>
                    <a:pt x="14502" y="19702"/>
                  </a:lnTo>
                  <a:close/>
                  <a:moveTo>
                    <a:pt x="15716" y="19702"/>
                  </a:moveTo>
                  <a:lnTo>
                    <a:pt x="15716" y="20235"/>
                  </a:lnTo>
                  <a:lnTo>
                    <a:pt x="16019" y="20507"/>
                  </a:lnTo>
                  <a:lnTo>
                    <a:pt x="16323" y="20235"/>
                  </a:lnTo>
                  <a:lnTo>
                    <a:pt x="16323" y="19702"/>
                  </a:lnTo>
                  <a:lnTo>
                    <a:pt x="16019" y="19974"/>
                  </a:lnTo>
                  <a:lnTo>
                    <a:pt x="15716" y="19702"/>
                  </a:lnTo>
                  <a:close/>
                  <a:moveTo>
                    <a:pt x="16930" y="19702"/>
                  </a:moveTo>
                  <a:lnTo>
                    <a:pt x="16930" y="20235"/>
                  </a:lnTo>
                  <a:lnTo>
                    <a:pt x="17233" y="20507"/>
                  </a:lnTo>
                  <a:lnTo>
                    <a:pt x="17537" y="20235"/>
                  </a:lnTo>
                  <a:lnTo>
                    <a:pt x="17537" y="19702"/>
                  </a:lnTo>
                  <a:lnTo>
                    <a:pt x="17233" y="19974"/>
                  </a:lnTo>
                  <a:lnTo>
                    <a:pt x="16930" y="19702"/>
                  </a:lnTo>
                  <a:close/>
                  <a:moveTo>
                    <a:pt x="18139" y="19702"/>
                  </a:moveTo>
                  <a:lnTo>
                    <a:pt x="18139" y="20235"/>
                  </a:lnTo>
                  <a:lnTo>
                    <a:pt x="18443" y="20507"/>
                  </a:lnTo>
                  <a:lnTo>
                    <a:pt x="18746" y="20235"/>
                  </a:lnTo>
                  <a:lnTo>
                    <a:pt x="18746" y="19702"/>
                  </a:lnTo>
                  <a:lnTo>
                    <a:pt x="18443" y="19974"/>
                  </a:lnTo>
                  <a:lnTo>
                    <a:pt x="18139" y="19702"/>
                  </a:lnTo>
                  <a:close/>
                  <a:moveTo>
                    <a:pt x="19353" y="19702"/>
                  </a:moveTo>
                  <a:lnTo>
                    <a:pt x="19353" y="20235"/>
                  </a:lnTo>
                  <a:lnTo>
                    <a:pt x="19656" y="20507"/>
                  </a:lnTo>
                  <a:lnTo>
                    <a:pt x="19961" y="20235"/>
                  </a:lnTo>
                  <a:lnTo>
                    <a:pt x="19961" y="19702"/>
                  </a:lnTo>
                  <a:lnTo>
                    <a:pt x="19656" y="19974"/>
                  </a:lnTo>
                  <a:lnTo>
                    <a:pt x="19353" y="19702"/>
                  </a:lnTo>
                  <a:close/>
                  <a:moveTo>
                    <a:pt x="20567" y="19702"/>
                  </a:moveTo>
                  <a:lnTo>
                    <a:pt x="20567" y="20235"/>
                  </a:lnTo>
                  <a:lnTo>
                    <a:pt x="20870" y="20507"/>
                  </a:lnTo>
                  <a:lnTo>
                    <a:pt x="21174" y="20235"/>
                  </a:lnTo>
                  <a:lnTo>
                    <a:pt x="21174" y="19702"/>
                  </a:lnTo>
                  <a:lnTo>
                    <a:pt x="20870" y="19974"/>
                  </a:lnTo>
                  <a:lnTo>
                    <a:pt x="20567" y="19702"/>
                  </a:lnTo>
                  <a:close/>
                  <a:moveTo>
                    <a:pt x="854" y="20493"/>
                  </a:moveTo>
                  <a:lnTo>
                    <a:pt x="550" y="20766"/>
                  </a:lnTo>
                  <a:lnTo>
                    <a:pt x="550" y="21298"/>
                  </a:lnTo>
                  <a:lnTo>
                    <a:pt x="854" y="21025"/>
                  </a:lnTo>
                  <a:lnTo>
                    <a:pt x="1157" y="21298"/>
                  </a:lnTo>
                  <a:lnTo>
                    <a:pt x="1157" y="20766"/>
                  </a:lnTo>
                  <a:lnTo>
                    <a:pt x="854" y="20493"/>
                  </a:lnTo>
                  <a:close/>
                  <a:moveTo>
                    <a:pt x="2067" y="20493"/>
                  </a:moveTo>
                  <a:lnTo>
                    <a:pt x="1764" y="20766"/>
                  </a:lnTo>
                  <a:lnTo>
                    <a:pt x="1764" y="21298"/>
                  </a:lnTo>
                  <a:lnTo>
                    <a:pt x="2067" y="21025"/>
                  </a:lnTo>
                  <a:lnTo>
                    <a:pt x="2371" y="21298"/>
                  </a:lnTo>
                  <a:lnTo>
                    <a:pt x="2371" y="20766"/>
                  </a:lnTo>
                  <a:lnTo>
                    <a:pt x="2067" y="20493"/>
                  </a:lnTo>
                  <a:close/>
                  <a:moveTo>
                    <a:pt x="3281" y="20493"/>
                  </a:moveTo>
                  <a:lnTo>
                    <a:pt x="2978" y="20766"/>
                  </a:lnTo>
                  <a:lnTo>
                    <a:pt x="2978" y="21298"/>
                  </a:lnTo>
                  <a:lnTo>
                    <a:pt x="3281" y="21025"/>
                  </a:lnTo>
                  <a:lnTo>
                    <a:pt x="3585" y="21298"/>
                  </a:lnTo>
                  <a:lnTo>
                    <a:pt x="3585" y="20766"/>
                  </a:lnTo>
                  <a:lnTo>
                    <a:pt x="3281" y="20493"/>
                  </a:lnTo>
                  <a:close/>
                  <a:moveTo>
                    <a:pt x="4491" y="20493"/>
                  </a:moveTo>
                  <a:lnTo>
                    <a:pt x="4187" y="20766"/>
                  </a:lnTo>
                  <a:lnTo>
                    <a:pt x="4187" y="21298"/>
                  </a:lnTo>
                  <a:lnTo>
                    <a:pt x="4491" y="21025"/>
                  </a:lnTo>
                  <a:lnTo>
                    <a:pt x="4794" y="21298"/>
                  </a:lnTo>
                  <a:lnTo>
                    <a:pt x="4794" y="20766"/>
                  </a:lnTo>
                  <a:lnTo>
                    <a:pt x="4491" y="20493"/>
                  </a:lnTo>
                  <a:close/>
                  <a:moveTo>
                    <a:pt x="5704" y="20493"/>
                  </a:moveTo>
                  <a:lnTo>
                    <a:pt x="5400" y="20766"/>
                  </a:lnTo>
                  <a:lnTo>
                    <a:pt x="5400" y="21298"/>
                  </a:lnTo>
                  <a:lnTo>
                    <a:pt x="5704" y="21025"/>
                  </a:lnTo>
                  <a:lnTo>
                    <a:pt x="6008" y="21298"/>
                  </a:lnTo>
                  <a:lnTo>
                    <a:pt x="6008" y="20766"/>
                  </a:lnTo>
                  <a:lnTo>
                    <a:pt x="5704" y="20493"/>
                  </a:lnTo>
                  <a:close/>
                  <a:moveTo>
                    <a:pt x="6919" y="20493"/>
                  </a:moveTo>
                  <a:lnTo>
                    <a:pt x="6615" y="20766"/>
                  </a:lnTo>
                  <a:lnTo>
                    <a:pt x="6615" y="21298"/>
                  </a:lnTo>
                  <a:lnTo>
                    <a:pt x="6919" y="21025"/>
                  </a:lnTo>
                  <a:lnTo>
                    <a:pt x="7222" y="21298"/>
                  </a:lnTo>
                  <a:lnTo>
                    <a:pt x="7222" y="20766"/>
                  </a:lnTo>
                  <a:lnTo>
                    <a:pt x="6919" y="20493"/>
                  </a:lnTo>
                  <a:close/>
                  <a:moveTo>
                    <a:pt x="8132" y="20493"/>
                  </a:moveTo>
                  <a:lnTo>
                    <a:pt x="7828" y="20766"/>
                  </a:lnTo>
                  <a:lnTo>
                    <a:pt x="7828" y="21298"/>
                  </a:lnTo>
                  <a:lnTo>
                    <a:pt x="8132" y="21025"/>
                  </a:lnTo>
                  <a:lnTo>
                    <a:pt x="8436" y="21298"/>
                  </a:lnTo>
                  <a:lnTo>
                    <a:pt x="8436" y="20766"/>
                  </a:lnTo>
                  <a:lnTo>
                    <a:pt x="8132" y="20493"/>
                  </a:lnTo>
                  <a:close/>
                  <a:moveTo>
                    <a:pt x="9346" y="20493"/>
                  </a:moveTo>
                  <a:lnTo>
                    <a:pt x="9042" y="20766"/>
                  </a:lnTo>
                  <a:lnTo>
                    <a:pt x="9042" y="21298"/>
                  </a:lnTo>
                  <a:lnTo>
                    <a:pt x="9346" y="21025"/>
                  </a:lnTo>
                  <a:lnTo>
                    <a:pt x="9650" y="21298"/>
                  </a:lnTo>
                  <a:lnTo>
                    <a:pt x="9650" y="20766"/>
                  </a:lnTo>
                  <a:lnTo>
                    <a:pt x="9346" y="20493"/>
                  </a:lnTo>
                  <a:close/>
                  <a:moveTo>
                    <a:pt x="10560" y="20493"/>
                  </a:moveTo>
                  <a:lnTo>
                    <a:pt x="10256" y="20766"/>
                  </a:lnTo>
                  <a:lnTo>
                    <a:pt x="10256" y="21298"/>
                  </a:lnTo>
                  <a:lnTo>
                    <a:pt x="10560" y="21025"/>
                  </a:lnTo>
                  <a:lnTo>
                    <a:pt x="10864" y="21298"/>
                  </a:lnTo>
                  <a:lnTo>
                    <a:pt x="10864" y="20766"/>
                  </a:lnTo>
                  <a:lnTo>
                    <a:pt x="10560" y="20493"/>
                  </a:lnTo>
                  <a:close/>
                  <a:moveTo>
                    <a:pt x="11771" y="20493"/>
                  </a:moveTo>
                  <a:lnTo>
                    <a:pt x="11467" y="20766"/>
                  </a:lnTo>
                  <a:lnTo>
                    <a:pt x="11467" y="21298"/>
                  </a:lnTo>
                  <a:lnTo>
                    <a:pt x="11771" y="21025"/>
                  </a:lnTo>
                  <a:lnTo>
                    <a:pt x="12075" y="21298"/>
                  </a:lnTo>
                  <a:lnTo>
                    <a:pt x="12075" y="20766"/>
                  </a:lnTo>
                  <a:lnTo>
                    <a:pt x="11771" y="20493"/>
                  </a:lnTo>
                  <a:close/>
                  <a:moveTo>
                    <a:pt x="12985" y="20493"/>
                  </a:moveTo>
                  <a:lnTo>
                    <a:pt x="12681" y="20766"/>
                  </a:lnTo>
                  <a:lnTo>
                    <a:pt x="12681" y="21298"/>
                  </a:lnTo>
                  <a:lnTo>
                    <a:pt x="12985" y="21025"/>
                  </a:lnTo>
                  <a:lnTo>
                    <a:pt x="13289" y="21298"/>
                  </a:lnTo>
                  <a:lnTo>
                    <a:pt x="13289" y="20766"/>
                  </a:lnTo>
                  <a:lnTo>
                    <a:pt x="12985" y="20493"/>
                  </a:lnTo>
                  <a:close/>
                  <a:moveTo>
                    <a:pt x="14199" y="20493"/>
                  </a:moveTo>
                  <a:lnTo>
                    <a:pt x="13895" y="20766"/>
                  </a:lnTo>
                  <a:lnTo>
                    <a:pt x="13895" y="21298"/>
                  </a:lnTo>
                  <a:lnTo>
                    <a:pt x="14199" y="21025"/>
                  </a:lnTo>
                  <a:lnTo>
                    <a:pt x="14502" y="21298"/>
                  </a:lnTo>
                  <a:lnTo>
                    <a:pt x="14502" y="20766"/>
                  </a:lnTo>
                  <a:lnTo>
                    <a:pt x="14199" y="20493"/>
                  </a:lnTo>
                  <a:close/>
                  <a:moveTo>
                    <a:pt x="15412" y="20493"/>
                  </a:moveTo>
                  <a:lnTo>
                    <a:pt x="15109" y="20766"/>
                  </a:lnTo>
                  <a:lnTo>
                    <a:pt x="15109" y="21298"/>
                  </a:lnTo>
                  <a:lnTo>
                    <a:pt x="15412" y="21025"/>
                  </a:lnTo>
                  <a:lnTo>
                    <a:pt x="15716" y="21298"/>
                  </a:lnTo>
                  <a:lnTo>
                    <a:pt x="15716" y="20766"/>
                  </a:lnTo>
                  <a:lnTo>
                    <a:pt x="15412" y="20493"/>
                  </a:lnTo>
                  <a:close/>
                  <a:moveTo>
                    <a:pt x="16626" y="20493"/>
                  </a:moveTo>
                  <a:lnTo>
                    <a:pt x="16323" y="20766"/>
                  </a:lnTo>
                  <a:lnTo>
                    <a:pt x="16323" y="21298"/>
                  </a:lnTo>
                  <a:lnTo>
                    <a:pt x="16626" y="21025"/>
                  </a:lnTo>
                  <a:lnTo>
                    <a:pt x="16930" y="21298"/>
                  </a:lnTo>
                  <a:lnTo>
                    <a:pt x="16930" y="20766"/>
                  </a:lnTo>
                  <a:lnTo>
                    <a:pt x="16626" y="20493"/>
                  </a:lnTo>
                  <a:close/>
                  <a:moveTo>
                    <a:pt x="17840" y="20493"/>
                  </a:moveTo>
                  <a:lnTo>
                    <a:pt x="17537" y="20766"/>
                  </a:lnTo>
                  <a:lnTo>
                    <a:pt x="17537" y="21298"/>
                  </a:lnTo>
                  <a:lnTo>
                    <a:pt x="17840" y="21025"/>
                  </a:lnTo>
                  <a:lnTo>
                    <a:pt x="18144" y="21298"/>
                  </a:lnTo>
                  <a:lnTo>
                    <a:pt x="18144" y="20766"/>
                  </a:lnTo>
                  <a:lnTo>
                    <a:pt x="17840" y="20493"/>
                  </a:lnTo>
                  <a:close/>
                  <a:moveTo>
                    <a:pt x="19050" y="20493"/>
                  </a:moveTo>
                  <a:lnTo>
                    <a:pt x="18746" y="20766"/>
                  </a:lnTo>
                  <a:lnTo>
                    <a:pt x="18746" y="21298"/>
                  </a:lnTo>
                  <a:lnTo>
                    <a:pt x="19050" y="21025"/>
                  </a:lnTo>
                  <a:lnTo>
                    <a:pt x="19353" y="21298"/>
                  </a:lnTo>
                  <a:lnTo>
                    <a:pt x="19353" y="20766"/>
                  </a:lnTo>
                  <a:lnTo>
                    <a:pt x="19050" y="20493"/>
                  </a:lnTo>
                  <a:close/>
                  <a:moveTo>
                    <a:pt x="20263" y="20493"/>
                  </a:moveTo>
                  <a:lnTo>
                    <a:pt x="19960" y="20766"/>
                  </a:lnTo>
                  <a:lnTo>
                    <a:pt x="19960" y="21298"/>
                  </a:lnTo>
                  <a:lnTo>
                    <a:pt x="20263" y="21025"/>
                  </a:lnTo>
                  <a:lnTo>
                    <a:pt x="20567" y="21298"/>
                  </a:lnTo>
                  <a:lnTo>
                    <a:pt x="20567" y="20766"/>
                  </a:lnTo>
                  <a:lnTo>
                    <a:pt x="20263" y="20493"/>
                  </a:lnTo>
                  <a:close/>
                  <a:moveTo>
                    <a:pt x="21477" y="20493"/>
                  </a:moveTo>
                  <a:lnTo>
                    <a:pt x="21174" y="20766"/>
                  </a:lnTo>
                  <a:lnTo>
                    <a:pt x="21174" y="21298"/>
                  </a:lnTo>
                  <a:lnTo>
                    <a:pt x="21477" y="21025"/>
                  </a:lnTo>
                  <a:lnTo>
                    <a:pt x="21600" y="21135"/>
                  </a:lnTo>
                  <a:lnTo>
                    <a:pt x="21600" y="20603"/>
                  </a:lnTo>
                  <a:lnTo>
                    <a:pt x="21477" y="20493"/>
                  </a:lnTo>
                  <a:close/>
                  <a:moveTo>
                    <a:pt x="551" y="21300"/>
                  </a:moveTo>
                  <a:lnTo>
                    <a:pt x="247" y="21571"/>
                  </a:lnTo>
                  <a:lnTo>
                    <a:pt x="0" y="21350"/>
                  </a:lnTo>
                  <a:lnTo>
                    <a:pt x="0" y="21600"/>
                  </a:lnTo>
                  <a:lnTo>
                    <a:pt x="551" y="21600"/>
                  </a:lnTo>
                  <a:lnTo>
                    <a:pt x="551" y="21300"/>
                  </a:lnTo>
                  <a:close/>
                  <a:moveTo>
                    <a:pt x="1157" y="21300"/>
                  </a:moveTo>
                  <a:lnTo>
                    <a:pt x="1157" y="21600"/>
                  </a:lnTo>
                  <a:lnTo>
                    <a:pt x="1764" y="21600"/>
                  </a:lnTo>
                  <a:lnTo>
                    <a:pt x="1764" y="21300"/>
                  </a:lnTo>
                  <a:lnTo>
                    <a:pt x="1461" y="21571"/>
                  </a:lnTo>
                  <a:lnTo>
                    <a:pt x="1157" y="21300"/>
                  </a:lnTo>
                  <a:close/>
                  <a:moveTo>
                    <a:pt x="2371" y="21300"/>
                  </a:moveTo>
                  <a:lnTo>
                    <a:pt x="2371" y="21600"/>
                  </a:lnTo>
                  <a:lnTo>
                    <a:pt x="2978" y="21600"/>
                  </a:lnTo>
                  <a:lnTo>
                    <a:pt x="2978" y="21300"/>
                  </a:lnTo>
                  <a:lnTo>
                    <a:pt x="2675" y="21571"/>
                  </a:lnTo>
                  <a:lnTo>
                    <a:pt x="2371" y="21300"/>
                  </a:lnTo>
                  <a:close/>
                  <a:moveTo>
                    <a:pt x="3580" y="21300"/>
                  </a:moveTo>
                  <a:lnTo>
                    <a:pt x="3580" y="21600"/>
                  </a:lnTo>
                  <a:lnTo>
                    <a:pt x="4187" y="21600"/>
                  </a:lnTo>
                  <a:lnTo>
                    <a:pt x="4187" y="21300"/>
                  </a:lnTo>
                  <a:lnTo>
                    <a:pt x="3884" y="21571"/>
                  </a:lnTo>
                  <a:lnTo>
                    <a:pt x="3580" y="21300"/>
                  </a:lnTo>
                  <a:close/>
                  <a:moveTo>
                    <a:pt x="4794" y="21300"/>
                  </a:moveTo>
                  <a:lnTo>
                    <a:pt x="4794" y="21600"/>
                  </a:lnTo>
                  <a:lnTo>
                    <a:pt x="5401" y="21600"/>
                  </a:lnTo>
                  <a:lnTo>
                    <a:pt x="5401" y="21300"/>
                  </a:lnTo>
                  <a:lnTo>
                    <a:pt x="5098" y="21571"/>
                  </a:lnTo>
                  <a:lnTo>
                    <a:pt x="4794" y="21300"/>
                  </a:lnTo>
                  <a:close/>
                  <a:moveTo>
                    <a:pt x="6008" y="21300"/>
                  </a:moveTo>
                  <a:lnTo>
                    <a:pt x="6008" y="21600"/>
                  </a:lnTo>
                  <a:lnTo>
                    <a:pt x="6615" y="21600"/>
                  </a:lnTo>
                  <a:lnTo>
                    <a:pt x="6615" y="21300"/>
                  </a:lnTo>
                  <a:lnTo>
                    <a:pt x="6312" y="21571"/>
                  </a:lnTo>
                  <a:lnTo>
                    <a:pt x="6008" y="21300"/>
                  </a:lnTo>
                  <a:close/>
                  <a:moveTo>
                    <a:pt x="7221" y="21300"/>
                  </a:moveTo>
                  <a:lnTo>
                    <a:pt x="7221" y="21600"/>
                  </a:lnTo>
                  <a:lnTo>
                    <a:pt x="7829" y="21600"/>
                  </a:lnTo>
                  <a:lnTo>
                    <a:pt x="7829" y="21300"/>
                  </a:lnTo>
                  <a:lnTo>
                    <a:pt x="7525" y="21571"/>
                  </a:lnTo>
                  <a:lnTo>
                    <a:pt x="7221" y="21300"/>
                  </a:lnTo>
                  <a:close/>
                  <a:moveTo>
                    <a:pt x="8435" y="21300"/>
                  </a:moveTo>
                  <a:lnTo>
                    <a:pt x="8435" y="21600"/>
                  </a:lnTo>
                  <a:lnTo>
                    <a:pt x="9043" y="21600"/>
                  </a:lnTo>
                  <a:lnTo>
                    <a:pt x="9043" y="21300"/>
                  </a:lnTo>
                  <a:lnTo>
                    <a:pt x="8739" y="21571"/>
                  </a:lnTo>
                  <a:lnTo>
                    <a:pt x="8435" y="21300"/>
                  </a:lnTo>
                  <a:close/>
                  <a:moveTo>
                    <a:pt x="9649" y="21300"/>
                  </a:moveTo>
                  <a:lnTo>
                    <a:pt x="9649" y="21600"/>
                  </a:lnTo>
                  <a:lnTo>
                    <a:pt x="10256" y="21600"/>
                  </a:lnTo>
                  <a:lnTo>
                    <a:pt x="10256" y="21300"/>
                  </a:lnTo>
                  <a:lnTo>
                    <a:pt x="9953" y="21571"/>
                  </a:lnTo>
                  <a:lnTo>
                    <a:pt x="9649" y="21300"/>
                  </a:lnTo>
                  <a:close/>
                  <a:moveTo>
                    <a:pt x="10860" y="21300"/>
                  </a:moveTo>
                  <a:lnTo>
                    <a:pt x="10860" y="21600"/>
                  </a:lnTo>
                  <a:lnTo>
                    <a:pt x="11468" y="21600"/>
                  </a:lnTo>
                  <a:lnTo>
                    <a:pt x="11468" y="21300"/>
                  </a:lnTo>
                  <a:lnTo>
                    <a:pt x="11164" y="21571"/>
                  </a:lnTo>
                  <a:lnTo>
                    <a:pt x="10860" y="21300"/>
                  </a:lnTo>
                  <a:close/>
                  <a:moveTo>
                    <a:pt x="12074" y="21300"/>
                  </a:moveTo>
                  <a:lnTo>
                    <a:pt x="12074" y="21600"/>
                  </a:lnTo>
                  <a:lnTo>
                    <a:pt x="12682" y="21600"/>
                  </a:lnTo>
                  <a:lnTo>
                    <a:pt x="12682" y="21300"/>
                  </a:lnTo>
                  <a:lnTo>
                    <a:pt x="12378" y="21571"/>
                  </a:lnTo>
                  <a:lnTo>
                    <a:pt x="12074" y="21300"/>
                  </a:lnTo>
                  <a:close/>
                  <a:moveTo>
                    <a:pt x="13288" y="21300"/>
                  </a:moveTo>
                  <a:lnTo>
                    <a:pt x="13288" y="21600"/>
                  </a:lnTo>
                  <a:lnTo>
                    <a:pt x="13896" y="21600"/>
                  </a:lnTo>
                  <a:lnTo>
                    <a:pt x="13896" y="21300"/>
                  </a:lnTo>
                  <a:lnTo>
                    <a:pt x="13592" y="21571"/>
                  </a:lnTo>
                  <a:lnTo>
                    <a:pt x="13288" y="21300"/>
                  </a:lnTo>
                  <a:close/>
                  <a:moveTo>
                    <a:pt x="14502" y="21300"/>
                  </a:moveTo>
                  <a:lnTo>
                    <a:pt x="14502" y="21600"/>
                  </a:lnTo>
                  <a:lnTo>
                    <a:pt x="15110" y="21600"/>
                  </a:lnTo>
                  <a:lnTo>
                    <a:pt x="15110" y="21300"/>
                  </a:lnTo>
                  <a:lnTo>
                    <a:pt x="14806" y="21571"/>
                  </a:lnTo>
                  <a:lnTo>
                    <a:pt x="14502" y="21300"/>
                  </a:lnTo>
                  <a:close/>
                  <a:moveTo>
                    <a:pt x="15716" y="21300"/>
                  </a:moveTo>
                  <a:lnTo>
                    <a:pt x="15716" y="21600"/>
                  </a:lnTo>
                  <a:lnTo>
                    <a:pt x="16323" y="21600"/>
                  </a:lnTo>
                  <a:lnTo>
                    <a:pt x="16323" y="21300"/>
                  </a:lnTo>
                  <a:lnTo>
                    <a:pt x="16019" y="21571"/>
                  </a:lnTo>
                  <a:lnTo>
                    <a:pt x="15716" y="21300"/>
                  </a:lnTo>
                  <a:close/>
                  <a:moveTo>
                    <a:pt x="16930" y="21300"/>
                  </a:moveTo>
                  <a:lnTo>
                    <a:pt x="16930" y="21600"/>
                  </a:lnTo>
                  <a:lnTo>
                    <a:pt x="17537" y="21600"/>
                  </a:lnTo>
                  <a:lnTo>
                    <a:pt x="17537" y="21300"/>
                  </a:lnTo>
                  <a:lnTo>
                    <a:pt x="17233" y="21571"/>
                  </a:lnTo>
                  <a:lnTo>
                    <a:pt x="16930" y="21300"/>
                  </a:lnTo>
                  <a:close/>
                  <a:moveTo>
                    <a:pt x="18139" y="21300"/>
                  </a:moveTo>
                  <a:lnTo>
                    <a:pt x="18139" y="21600"/>
                  </a:lnTo>
                  <a:lnTo>
                    <a:pt x="18746" y="21600"/>
                  </a:lnTo>
                  <a:lnTo>
                    <a:pt x="18746" y="21300"/>
                  </a:lnTo>
                  <a:lnTo>
                    <a:pt x="18443" y="21571"/>
                  </a:lnTo>
                  <a:lnTo>
                    <a:pt x="18139" y="21300"/>
                  </a:lnTo>
                  <a:close/>
                  <a:moveTo>
                    <a:pt x="19353" y="21300"/>
                  </a:moveTo>
                  <a:lnTo>
                    <a:pt x="19353" y="21600"/>
                  </a:lnTo>
                  <a:lnTo>
                    <a:pt x="19961" y="21600"/>
                  </a:lnTo>
                  <a:lnTo>
                    <a:pt x="19961" y="21300"/>
                  </a:lnTo>
                  <a:lnTo>
                    <a:pt x="19656" y="21571"/>
                  </a:lnTo>
                  <a:lnTo>
                    <a:pt x="19353" y="21300"/>
                  </a:lnTo>
                  <a:close/>
                  <a:moveTo>
                    <a:pt x="20567" y="21300"/>
                  </a:moveTo>
                  <a:lnTo>
                    <a:pt x="20567" y="21600"/>
                  </a:lnTo>
                  <a:lnTo>
                    <a:pt x="21174" y="21600"/>
                  </a:lnTo>
                  <a:lnTo>
                    <a:pt x="21174" y="21300"/>
                  </a:lnTo>
                  <a:lnTo>
                    <a:pt x="20870" y="21571"/>
                  </a:lnTo>
                  <a:lnTo>
                    <a:pt x="20567" y="21300"/>
                  </a:ln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dirty="0">
                <a:latin typeface="Arial Black" panose="020B0604020202020204" pitchFamily="34" charset="0"/>
                <a:cs typeface="Arial Black" panose="020B0604020202020204" pitchFamily="34" charset="0"/>
              </a:endParaRPr>
            </a:p>
          </p:txBody>
        </p:sp>
      </p:grpSp>
      <p:grpSp>
        <p:nvGrpSpPr>
          <p:cNvPr id="5598" name="Group"/>
          <p:cNvGrpSpPr/>
          <p:nvPr/>
        </p:nvGrpSpPr>
        <p:grpSpPr>
          <a:xfrm>
            <a:off x="2886736" y="2717800"/>
            <a:ext cx="18610528" cy="8610601"/>
            <a:chOff x="0" y="0"/>
            <a:chExt cx="18610527" cy="8610600"/>
          </a:xfrm>
        </p:grpSpPr>
        <p:sp>
          <p:nvSpPr>
            <p:cNvPr id="5596" name="Triangle"/>
            <p:cNvSpPr/>
            <p:nvPr/>
          </p:nvSpPr>
          <p:spPr>
            <a:xfrm rot="5400000">
              <a:off x="0" y="7340600"/>
              <a:ext cx="1270000" cy="1270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bg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dirty="0">
                <a:latin typeface="Arial Black" panose="020B0604020202020204" pitchFamily="34" charset="0"/>
                <a:cs typeface="Arial Black" panose="020B0604020202020204" pitchFamily="34" charset="0"/>
              </a:endParaRPr>
            </a:p>
          </p:txBody>
        </p:sp>
        <p:sp>
          <p:nvSpPr>
            <p:cNvPr id="5597" name="Rounded Rectangle"/>
            <p:cNvSpPr/>
            <p:nvPr/>
          </p:nvSpPr>
          <p:spPr>
            <a:xfrm>
              <a:off x="0" y="0"/>
              <a:ext cx="18610528" cy="7924800"/>
            </a:xfrm>
            <a:prstGeom prst="roundRect">
              <a:avLst>
                <a:gd name="adj" fmla="val 2404"/>
              </a:avLst>
            </a:prstGeom>
            <a:solidFill>
              <a:schemeClr val="bg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dirty="0">
                <a:latin typeface="Arial Black" panose="020B0604020202020204" pitchFamily="34" charset="0"/>
                <a:cs typeface="Arial Black" panose="020B0604020202020204" pitchFamily="34" charset="0"/>
              </a:endParaRPr>
            </a:p>
          </p:txBody>
        </p:sp>
      </p:grpSp>
      <p:sp>
        <p:nvSpPr>
          <p:cNvPr id="5599" name="Thank you!"/>
          <p:cNvSpPr txBox="1"/>
          <p:nvPr/>
        </p:nvSpPr>
        <p:spPr>
          <a:xfrm>
            <a:off x="5079444" y="3975099"/>
            <a:ext cx="15503239" cy="24109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 defTabSz="457200">
              <a:defRPr sz="18000" b="0">
                <a:solidFill>
                  <a:srgbClr val="242423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r>
              <a:rPr lang="de-DE" sz="15000" b="1" dirty="0">
                <a:solidFill>
                  <a:schemeClr val="tx1"/>
                </a:solidFill>
                <a:latin typeface="Montserrat ExtraBold" pitchFamily="2" charset="77"/>
              </a:rPr>
              <a:t>Feedback</a:t>
            </a:r>
          </a:p>
        </p:txBody>
      </p:sp>
    </p:spTree>
    <p:extLst>
      <p:ext uri="{BB962C8B-B14F-4D97-AF65-F5344CB8AC3E}">
        <p14:creationId xmlns:p14="http://schemas.microsoft.com/office/powerpoint/2010/main" val="185117497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5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5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5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95" name="Group"/>
          <p:cNvGrpSpPr/>
          <p:nvPr/>
        </p:nvGrpSpPr>
        <p:grpSpPr>
          <a:xfrm>
            <a:off x="-25400" y="-5160"/>
            <a:ext cx="24434800" cy="13726320"/>
            <a:chOff x="0" y="0"/>
            <a:chExt cx="24434800" cy="13726318"/>
          </a:xfrm>
        </p:grpSpPr>
        <p:sp>
          <p:nvSpPr>
            <p:cNvPr id="5593" name="Rectangle"/>
            <p:cNvSpPr/>
            <p:nvPr/>
          </p:nvSpPr>
          <p:spPr>
            <a:xfrm>
              <a:off x="0" y="5159"/>
              <a:ext cx="24434800" cy="13716001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dirty="0">
                <a:latin typeface="Arial Black" panose="020B0604020202020204" pitchFamily="34" charset="0"/>
                <a:cs typeface="Arial Black" panose="020B0604020202020204" pitchFamily="34" charset="0"/>
              </a:endParaRPr>
            </a:p>
          </p:txBody>
        </p:sp>
        <p:sp>
          <p:nvSpPr>
            <p:cNvPr id="5594" name="Shape"/>
            <p:cNvSpPr/>
            <p:nvPr/>
          </p:nvSpPr>
          <p:spPr>
            <a:xfrm>
              <a:off x="15081" y="0"/>
              <a:ext cx="24404638" cy="137263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56" y="0"/>
                  </a:moveTo>
                  <a:lnTo>
                    <a:pt x="550" y="6"/>
                  </a:lnTo>
                  <a:lnTo>
                    <a:pt x="550" y="538"/>
                  </a:lnTo>
                  <a:lnTo>
                    <a:pt x="854" y="266"/>
                  </a:lnTo>
                  <a:lnTo>
                    <a:pt x="1157" y="538"/>
                  </a:lnTo>
                  <a:lnTo>
                    <a:pt x="1157" y="6"/>
                  </a:lnTo>
                  <a:lnTo>
                    <a:pt x="1151" y="0"/>
                  </a:lnTo>
                  <a:lnTo>
                    <a:pt x="556" y="0"/>
                  </a:lnTo>
                  <a:close/>
                  <a:moveTo>
                    <a:pt x="1770" y="0"/>
                  </a:moveTo>
                  <a:lnTo>
                    <a:pt x="1764" y="6"/>
                  </a:lnTo>
                  <a:lnTo>
                    <a:pt x="1764" y="538"/>
                  </a:lnTo>
                  <a:lnTo>
                    <a:pt x="2067" y="266"/>
                  </a:lnTo>
                  <a:lnTo>
                    <a:pt x="2371" y="538"/>
                  </a:lnTo>
                  <a:lnTo>
                    <a:pt x="2371" y="6"/>
                  </a:lnTo>
                  <a:lnTo>
                    <a:pt x="2365" y="0"/>
                  </a:lnTo>
                  <a:lnTo>
                    <a:pt x="1770" y="0"/>
                  </a:lnTo>
                  <a:close/>
                  <a:moveTo>
                    <a:pt x="2984" y="0"/>
                  </a:moveTo>
                  <a:lnTo>
                    <a:pt x="2978" y="6"/>
                  </a:lnTo>
                  <a:lnTo>
                    <a:pt x="2978" y="538"/>
                  </a:lnTo>
                  <a:lnTo>
                    <a:pt x="3281" y="266"/>
                  </a:lnTo>
                  <a:lnTo>
                    <a:pt x="3585" y="538"/>
                  </a:lnTo>
                  <a:lnTo>
                    <a:pt x="3585" y="6"/>
                  </a:lnTo>
                  <a:lnTo>
                    <a:pt x="3579" y="0"/>
                  </a:lnTo>
                  <a:lnTo>
                    <a:pt x="2984" y="0"/>
                  </a:lnTo>
                  <a:close/>
                  <a:moveTo>
                    <a:pt x="4193" y="0"/>
                  </a:moveTo>
                  <a:lnTo>
                    <a:pt x="4187" y="6"/>
                  </a:lnTo>
                  <a:lnTo>
                    <a:pt x="4187" y="538"/>
                  </a:lnTo>
                  <a:lnTo>
                    <a:pt x="4491" y="266"/>
                  </a:lnTo>
                  <a:lnTo>
                    <a:pt x="4794" y="538"/>
                  </a:lnTo>
                  <a:lnTo>
                    <a:pt x="4794" y="6"/>
                  </a:lnTo>
                  <a:lnTo>
                    <a:pt x="4788" y="0"/>
                  </a:lnTo>
                  <a:lnTo>
                    <a:pt x="4193" y="0"/>
                  </a:lnTo>
                  <a:close/>
                  <a:moveTo>
                    <a:pt x="5407" y="0"/>
                  </a:moveTo>
                  <a:lnTo>
                    <a:pt x="5400" y="6"/>
                  </a:lnTo>
                  <a:lnTo>
                    <a:pt x="5400" y="538"/>
                  </a:lnTo>
                  <a:lnTo>
                    <a:pt x="5704" y="266"/>
                  </a:lnTo>
                  <a:lnTo>
                    <a:pt x="6008" y="538"/>
                  </a:lnTo>
                  <a:lnTo>
                    <a:pt x="6008" y="6"/>
                  </a:lnTo>
                  <a:lnTo>
                    <a:pt x="6002" y="0"/>
                  </a:lnTo>
                  <a:lnTo>
                    <a:pt x="5407" y="0"/>
                  </a:lnTo>
                  <a:close/>
                  <a:moveTo>
                    <a:pt x="6621" y="0"/>
                  </a:moveTo>
                  <a:lnTo>
                    <a:pt x="6615" y="6"/>
                  </a:lnTo>
                  <a:lnTo>
                    <a:pt x="6615" y="538"/>
                  </a:lnTo>
                  <a:lnTo>
                    <a:pt x="6919" y="266"/>
                  </a:lnTo>
                  <a:lnTo>
                    <a:pt x="7222" y="538"/>
                  </a:lnTo>
                  <a:lnTo>
                    <a:pt x="7222" y="6"/>
                  </a:lnTo>
                  <a:lnTo>
                    <a:pt x="7216" y="0"/>
                  </a:lnTo>
                  <a:lnTo>
                    <a:pt x="6621" y="0"/>
                  </a:lnTo>
                  <a:close/>
                  <a:moveTo>
                    <a:pt x="7835" y="0"/>
                  </a:moveTo>
                  <a:lnTo>
                    <a:pt x="7828" y="6"/>
                  </a:lnTo>
                  <a:lnTo>
                    <a:pt x="7828" y="538"/>
                  </a:lnTo>
                  <a:lnTo>
                    <a:pt x="8132" y="266"/>
                  </a:lnTo>
                  <a:lnTo>
                    <a:pt x="8436" y="538"/>
                  </a:lnTo>
                  <a:lnTo>
                    <a:pt x="8436" y="6"/>
                  </a:lnTo>
                  <a:lnTo>
                    <a:pt x="8430" y="0"/>
                  </a:lnTo>
                  <a:lnTo>
                    <a:pt x="7835" y="0"/>
                  </a:lnTo>
                  <a:close/>
                  <a:moveTo>
                    <a:pt x="9048" y="0"/>
                  </a:moveTo>
                  <a:lnTo>
                    <a:pt x="9042" y="6"/>
                  </a:lnTo>
                  <a:lnTo>
                    <a:pt x="9042" y="538"/>
                  </a:lnTo>
                  <a:lnTo>
                    <a:pt x="9346" y="266"/>
                  </a:lnTo>
                  <a:lnTo>
                    <a:pt x="9650" y="538"/>
                  </a:lnTo>
                  <a:lnTo>
                    <a:pt x="9650" y="6"/>
                  </a:lnTo>
                  <a:lnTo>
                    <a:pt x="9643" y="0"/>
                  </a:lnTo>
                  <a:lnTo>
                    <a:pt x="9048" y="0"/>
                  </a:lnTo>
                  <a:close/>
                  <a:moveTo>
                    <a:pt x="10262" y="0"/>
                  </a:moveTo>
                  <a:lnTo>
                    <a:pt x="10256" y="6"/>
                  </a:lnTo>
                  <a:lnTo>
                    <a:pt x="10256" y="538"/>
                  </a:lnTo>
                  <a:lnTo>
                    <a:pt x="10560" y="266"/>
                  </a:lnTo>
                  <a:lnTo>
                    <a:pt x="10864" y="538"/>
                  </a:lnTo>
                  <a:lnTo>
                    <a:pt x="10864" y="6"/>
                  </a:lnTo>
                  <a:lnTo>
                    <a:pt x="10857" y="0"/>
                  </a:lnTo>
                  <a:lnTo>
                    <a:pt x="10262" y="0"/>
                  </a:lnTo>
                  <a:close/>
                  <a:moveTo>
                    <a:pt x="11474" y="0"/>
                  </a:moveTo>
                  <a:lnTo>
                    <a:pt x="11467" y="6"/>
                  </a:lnTo>
                  <a:lnTo>
                    <a:pt x="11467" y="538"/>
                  </a:lnTo>
                  <a:lnTo>
                    <a:pt x="11771" y="266"/>
                  </a:lnTo>
                  <a:lnTo>
                    <a:pt x="12075" y="538"/>
                  </a:lnTo>
                  <a:lnTo>
                    <a:pt x="12075" y="6"/>
                  </a:lnTo>
                  <a:lnTo>
                    <a:pt x="12068" y="0"/>
                  </a:lnTo>
                  <a:lnTo>
                    <a:pt x="11474" y="0"/>
                  </a:lnTo>
                  <a:close/>
                  <a:moveTo>
                    <a:pt x="12688" y="0"/>
                  </a:moveTo>
                  <a:lnTo>
                    <a:pt x="12681" y="6"/>
                  </a:lnTo>
                  <a:lnTo>
                    <a:pt x="12681" y="538"/>
                  </a:lnTo>
                  <a:lnTo>
                    <a:pt x="12985" y="266"/>
                  </a:lnTo>
                  <a:lnTo>
                    <a:pt x="13289" y="538"/>
                  </a:lnTo>
                  <a:lnTo>
                    <a:pt x="13289" y="6"/>
                  </a:lnTo>
                  <a:lnTo>
                    <a:pt x="13283" y="0"/>
                  </a:lnTo>
                  <a:lnTo>
                    <a:pt x="12688" y="0"/>
                  </a:lnTo>
                  <a:close/>
                  <a:moveTo>
                    <a:pt x="13901" y="0"/>
                  </a:moveTo>
                  <a:lnTo>
                    <a:pt x="13895" y="6"/>
                  </a:lnTo>
                  <a:lnTo>
                    <a:pt x="13895" y="538"/>
                  </a:lnTo>
                  <a:lnTo>
                    <a:pt x="14199" y="266"/>
                  </a:lnTo>
                  <a:lnTo>
                    <a:pt x="14502" y="538"/>
                  </a:lnTo>
                  <a:lnTo>
                    <a:pt x="14502" y="6"/>
                  </a:lnTo>
                  <a:lnTo>
                    <a:pt x="14496" y="0"/>
                  </a:lnTo>
                  <a:lnTo>
                    <a:pt x="13901" y="0"/>
                  </a:lnTo>
                  <a:close/>
                  <a:moveTo>
                    <a:pt x="15115" y="0"/>
                  </a:moveTo>
                  <a:lnTo>
                    <a:pt x="15109" y="6"/>
                  </a:lnTo>
                  <a:lnTo>
                    <a:pt x="15109" y="538"/>
                  </a:lnTo>
                  <a:lnTo>
                    <a:pt x="15412" y="266"/>
                  </a:lnTo>
                  <a:lnTo>
                    <a:pt x="15716" y="538"/>
                  </a:lnTo>
                  <a:lnTo>
                    <a:pt x="15716" y="6"/>
                  </a:lnTo>
                  <a:lnTo>
                    <a:pt x="15710" y="0"/>
                  </a:lnTo>
                  <a:lnTo>
                    <a:pt x="15115" y="0"/>
                  </a:lnTo>
                  <a:close/>
                  <a:moveTo>
                    <a:pt x="16329" y="0"/>
                  </a:moveTo>
                  <a:lnTo>
                    <a:pt x="16323" y="6"/>
                  </a:lnTo>
                  <a:lnTo>
                    <a:pt x="16323" y="538"/>
                  </a:lnTo>
                  <a:lnTo>
                    <a:pt x="16626" y="266"/>
                  </a:lnTo>
                  <a:lnTo>
                    <a:pt x="16930" y="538"/>
                  </a:lnTo>
                  <a:lnTo>
                    <a:pt x="16930" y="6"/>
                  </a:lnTo>
                  <a:lnTo>
                    <a:pt x="16924" y="0"/>
                  </a:lnTo>
                  <a:lnTo>
                    <a:pt x="16329" y="0"/>
                  </a:lnTo>
                  <a:close/>
                  <a:moveTo>
                    <a:pt x="17543" y="0"/>
                  </a:moveTo>
                  <a:lnTo>
                    <a:pt x="17537" y="6"/>
                  </a:lnTo>
                  <a:lnTo>
                    <a:pt x="17537" y="538"/>
                  </a:lnTo>
                  <a:lnTo>
                    <a:pt x="17840" y="266"/>
                  </a:lnTo>
                  <a:lnTo>
                    <a:pt x="18144" y="538"/>
                  </a:lnTo>
                  <a:lnTo>
                    <a:pt x="18144" y="6"/>
                  </a:lnTo>
                  <a:lnTo>
                    <a:pt x="18138" y="0"/>
                  </a:lnTo>
                  <a:lnTo>
                    <a:pt x="17543" y="0"/>
                  </a:lnTo>
                  <a:close/>
                  <a:moveTo>
                    <a:pt x="18752" y="0"/>
                  </a:moveTo>
                  <a:lnTo>
                    <a:pt x="18746" y="6"/>
                  </a:lnTo>
                  <a:lnTo>
                    <a:pt x="18746" y="538"/>
                  </a:lnTo>
                  <a:lnTo>
                    <a:pt x="19050" y="266"/>
                  </a:lnTo>
                  <a:lnTo>
                    <a:pt x="19353" y="538"/>
                  </a:lnTo>
                  <a:lnTo>
                    <a:pt x="19353" y="6"/>
                  </a:lnTo>
                  <a:lnTo>
                    <a:pt x="19347" y="0"/>
                  </a:lnTo>
                  <a:lnTo>
                    <a:pt x="18752" y="0"/>
                  </a:lnTo>
                  <a:close/>
                  <a:moveTo>
                    <a:pt x="19966" y="0"/>
                  </a:moveTo>
                  <a:lnTo>
                    <a:pt x="19960" y="6"/>
                  </a:lnTo>
                  <a:lnTo>
                    <a:pt x="19960" y="538"/>
                  </a:lnTo>
                  <a:lnTo>
                    <a:pt x="20263" y="266"/>
                  </a:lnTo>
                  <a:lnTo>
                    <a:pt x="20567" y="538"/>
                  </a:lnTo>
                  <a:lnTo>
                    <a:pt x="20567" y="6"/>
                  </a:lnTo>
                  <a:lnTo>
                    <a:pt x="20561" y="0"/>
                  </a:lnTo>
                  <a:lnTo>
                    <a:pt x="19966" y="0"/>
                  </a:lnTo>
                  <a:close/>
                  <a:moveTo>
                    <a:pt x="21180" y="0"/>
                  </a:moveTo>
                  <a:lnTo>
                    <a:pt x="21174" y="6"/>
                  </a:lnTo>
                  <a:lnTo>
                    <a:pt x="21174" y="538"/>
                  </a:lnTo>
                  <a:lnTo>
                    <a:pt x="21477" y="266"/>
                  </a:lnTo>
                  <a:lnTo>
                    <a:pt x="21600" y="376"/>
                  </a:lnTo>
                  <a:lnTo>
                    <a:pt x="21600" y="0"/>
                  </a:lnTo>
                  <a:lnTo>
                    <a:pt x="21180" y="0"/>
                  </a:lnTo>
                  <a:close/>
                  <a:moveTo>
                    <a:pt x="551" y="539"/>
                  </a:moveTo>
                  <a:lnTo>
                    <a:pt x="247" y="812"/>
                  </a:lnTo>
                  <a:lnTo>
                    <a:pt x="0" y="590"/>
                  </a:lnTo>
                  <a:lnTo>
                    <a:pt x="0" y="1122"/>
                  </a:lnTo>
                  <a:lnTo>
                    <a:pt x="247" y="1344"/>
                  </a:lnTo>
                  <a:lnTo>
                    <a:pt x="551" y="1071"/>
                  </a:lnTo>
                  <a:lnTo>
                    <a:pt x="551" y="539"/>
                  </a:lnTo>
                  <a:close/>
                  <a:moveTo>
                    <a:pt x="1157" y="539"/>
                  </a:moveTo>
                  <a:lnTo>
                    <a:pt x="1157" y="1071"/>
                  </a:lnTo>
                  <a:lnTo>
                    <a:pt x="1461" y="1344"/>
                  </a:lnTo>
                  <a:lnTo>
                    <a:pt x="1764" y="1071"/>
                  </a:lnTo>
                  <a:lnTo>
                    <a:pt x="1764" y="539"/>
                  </a:lnTo>
                  <a:lnTo>
                    <a:pt x="1461" y="812"/>
                  </a:lnTo>
                  <a:lnTo>
                    <a:pt x="1157" y="539"/>
                  </a:lnTo>
                  <a:close/>
                  <a:moveTo>
                    <a:pt x="2371" y="539"/>
                  </a:moveTo>
                  <a:lnTo>
                    <a:pt x="2371" y="1071"/>
                  </a:lnTo>
                  <a:lnTo>
                    <a:pt x="2675" y="1344"/>
                  </a:lnTo>
                  <a:lnTo>
                    <a:pt x="2978" y="1071"/>
                  </a:lnTo>
                  <a:lnTo>
                    <a:pt x="2978" y="539"/>
                  </a:lnTo>
                  <a:lnTo>
                    <a:pt x="2675" y="812"/>
                  </a:lnTo>
                  <a:lnTo>
                    <a:pt x="2371" y="539"/>
                  </a:lnTo>
                  <a:close/>
                  <a:moveTo>
                    <a:pt x="3580" y="539"/>
                  </a:moveTo>
                  <a:lnTo>
                    <a:pt x="3580" y="1071"/>
                  </a:lnTo>
                  <a:lnTo>
                    <a:pt x="3884" y="1344"/>
                  </a:lnTo>
                  <a:lnTo>
                    <a:pt x="4187" y="1071"/>
                  </a:lnTo>
                  <a:lnTo>
                    <a:pt x="4187" y="539"/>
                  </a:lnTo>
                  <a:lnTo>
                    <a:pt x="3884" y="812"/>
                  </a:lnTo>
                  <a:lnTo>
                    <a:pt x="3580" y="539"/>
                  </a:lnTo>
                  <a:close/>
                  <a:moveTo>
                    <a:pt x="4794" y="539"/>
                  </a:moveTo>
                  <a:lnTo>
                    <a:pt x="4794" y="1071"/>
                  </a:lnTo>
                  <a:lnTo>
                    <a:pt x="5098" y="1344"/>
                  </a:lnTo>
                  <a:lnTo>
                    <a:pt x="5401" y="1071"/>
                  </a:lnTo>
                  <a:lnTo>
                    <a:pt x="5401" y="539"/>
                  </a:lnTo>
                  <a:lnTo>
                    <a:pt x="5098" y="812"/>
                  </a:lnTo>
                  <a:lnTo>
                    <a:pt x="4794" y="539"/>
                  </a:lnTo>
                  <a:close/>
                  <a:moveTo>
                    <a:pt x="6008" y="539"/>
                  </a:moveTo>
                  <a:lnTo>
                    <a:pt x="6008" y="1071"/>
                  </a:lnTo>
                  <a:lnTo>
                    <a:pt x="6312" y="1344"/>
                  </a:lnTo>
                  <a:lnTo>
                    <a:pt x="6615" y="1071"/>
                  </a:lnTo>
                  <a:lnTo>
                    <a:pt x="6615" y="539"/>
                  </a:lnTo>
                  <a:lnTo>
                    <a:pt x="6312" y="812"/>
                  </a:lnTo>
                  <a:lnTo>
                    <a:pt x="6008" y="539"/>
                  </a:lnTo>
                  <a:close/>
                  <a:moveTo>
                    <a:pt x="7221" y="539"/>
                  </a:moveTo>
                  <a:lnTo>
                    <a:pt x="7221" y="1071"/>
                  </a:lnTo>
                  <a:lnTo>
                    <a:pt x="7525" y="1344"/>
                  </a:lnTo>
                  <a:lnTo>
                    <a:pt x="7829" y="1071"/>
                  </a:lnTo>
                  <a:lnTo>
                    <a:pt x="7829" y="539"/>
                  </a:lnTo>
                  <a:lnTo>
                    <a:pt x="7525" y="812"/>
                  </a:lnTo>
                  <a:lnTo>
                    <a:pt x="7221" y="539"/>
                  </a:lnTo>
                  <a:close/>
                  <a:moveTo>
                    <a:pt x="8435" y="539"/>
                  </a:moveTo>
                  <a:lnTo>
                    <a:pt x="8435" y="1071"/>
                  </a:lnTo>
                  <a:lnTo>
                    <a:pt x="8739" y="1344"/>
                  </a:lnTo>
                  <a:lnTo>
                    <a:pt x="9043" y="1071"/>
                  </a:lnTo>
                  <a:lnTo>
                    <a:pt x="9043" y="539"/>
                  </a:lnTo>
                  <a:lnTo>
                    <a:pt x="8739" y="812"/>
                  </a:lnTo>
                  <a:lnTo>
                    <a:pt x="8435" y="539"/>
                  </a:lnTo>
                  <a:close/>
                  <a:moveTo>
                    <a:pt x="9649" y="539"/>
                  </a:moveTo>
                  <a:lnTo>
                    <a:pt x="9649" y="1071"/>
                  </a:lnTo>
                  <a:lnTo>
                    <a:pt x="9953" y="1344"/>
                  </a:lnTo>
                  <a:lnTo>
                    <a:pt x="10256" y="1071"/>
                  </a:lnTo>
                  <a:lnTo>
                    <a:pt x="10256" y="539"/>
                  </a:lnTo>
                  <a:lnTo>
                    <a:pt x="9953" y="812"/>
                  </a:lnTo>
                  <a:lnTo>
                    <a:pt x="9649" y="539"/>
                  </a:lnTo>
                  <a:close/>
                  <a:moveTo>
                    <a:pt x="10860" y="539"/>
                  </a:moveTo>
                  <a:lnTo>
                    <a:pt x="10860" y="1071"/>
                  </a:lnTo>
                  <a:lnTo>
                    <a:pt x="11164" y="1344"/>
                  </a:lnTo>
                  <a:lnTo>
                    <a:pt x="11468" y="1071"/>
                  </a:lnTo>
                  <a:lnTo>
                    <a:pt x="11468" y="539"/>
                  </a:lnTo>
                  <a:lnTo>
                    <a:pt x="11164" y="812"/>
                  </a:lnTo>
                  <a:lnTo>
                    <a:pt x="10860" y="539"/>
                  </a:lnTo>
                  <a:close/>
                  <a:moveTo>
                    <a:pt x="12074" y="539"/>
                  </a:moveTo>
                  <a:lnTo>
                    <a:pt x="12074" y="1071"/>
                  </a:lnTo>
                  <a:lnTo>
                    <a:pt x="12378" y="1344"/>
                  </a:lnTo>
                  <a:lnTo>
                    <a:pt x="12682" y="1071"/>
                  </a:lnTo>
                  <a:lnTo>
                    <a:pt x="12682" y="539"/>
                  </a:lnTo>
                  <a:lnTo>
                    <a:pt x="12378" y="812"/>
                  </a:lnTo>
                  <a:lnTo>
                    <a:pt x="12074" y="539"/>
                  </a:lnTo>
                  <a:close/>
                  <a:moveTo>
                    <a:pt x="13288" y="539"/>
                  </a:moveTo>
                  <a:lnTo>
                    <a:pt x="13288" y="1071"/>
                  </a:lnTo>
                  <a:lnTo>
                    <a:pt x="13592" y="1344"/>
                  </a:lnTo>
                  <a:lnTo>
                    <a:pt x="13896" y="1071"/>
                  </a:lnTo>
                  <a:lnTo>
                    <a:pt x="13896" y="539"/>
                  </a:lnTo>
                  <a:lnTo>
                    <a:pt x="13592" y="812"/>
                  </a:lnTo>
                  <a:lnTo>
                    <a:pt x="13288" y="539"/>
                  </a:lnTo>
                  <a:close/>
                  <a:moveTo>
                    <a:pt x="14502" y="539"/>
                  </a:moveTo>
                  <a:lnTo>
                    <a:pt x="14502" y="1071"/>
                  </a:lnTo>
                  <a:lnTo>
                    <a:pt x="14806" y="1344"/>
                  </a:lnTo>
                  <a:lnTo>
                    <a:pt x="15110" y="1071"/>
                  </a:lnTo>
                  <a:lnTo>
                    <a:pt x="15110" y="539"/>
                  </a:lnTo>
                  <a:lnTo>
                    <a:pt x="14806" y="812"/>
                  </a:lnTo>
                  <a:lnTo>
                    <a:pt x="14502" y="539"/>
                  </a:lnTo>
                  <a:close/>
                  <a:moveTo>
                    <a:pt x="15716" y="539"/>
                  </a:moveTo>
                  <a:lnTo>
                    <a:pt x="15716" y="1071"/>
                  </a:lnTo>
                  <a:lnTo>
                    <a:pt x="16019" y="1344"/>
                  </a:lnTo>
                  <a:lnTo>
                    <a:pt x="16323" y="1071"/>
                  </a:lnTo>
                  <a:lnTo>
                    <a:pt x="16323" y="539"/>
                  </a:lnTo>
                  <a:lnTo>
                    <a:pt x="16019" y="812"/>
                  </a:lnTo>
                  <a:lnTo>
                    <a:pt x="15716" y="539"/>
                  </a:lnTo>
                  <a:close/>
                  <a:moveTo>
                    <a:pt x="16930" y="539"/>
                  </a:moveTo>
                  <a:lnTo>
                    <a:pt x="16930" y="1071"/>
                  </a:lnTo>
                  <a:lnTo>
                    <a:pt x="17233" y="1344"/>
                  </a:lnTo>
                  <a:lnTo>
                    <a:pt x="17537" y="1071"/>
                  </a:lnTo>
                  <a:lnTo>
                    <a:pt x="17537" y="539"/>
                  </a:lnTo>
                  <a:lnTo>
                    <a:pt x="17233" y="812"/>
                  </a:lnTo>
                  <a:lnTo>
                    <a:pt x="16930" y="539"/>
                  </a:lnTo>
                  <a:close/>
                  <a:moveTo>
                    <a:pt x="18139" y="539"/>
                  </a:moveTo>
                  <a:lnTo>
                    <a:pt x="18139" y="1071"/>
                  </a:lnTo>
                  <a:lnTo>
                    <a:pt x="18443" y="1344"/>
                  </a:lnTo>
                  <a:lnTo>
                    <a:pt x="18746" y="1071"/>
                  </a:lnTo>
                  <a:lnTo>
                    <a:pt x="18746" y="539"/>
                  </a:lnTo>
                  <a:lnTo>
                    <a:pt x="18443" y="812"/>
                  </a:lnTo>
                  <a:lnTo>
                    <a:pt x="18139" y="539"/>
                  </a:lnTo>
                  <a:close/>
                  <a:moveTo>
                    <a:pt x="19353" y="539"/>
                  </a:moveTo>
                  <a:lnTo>
                    <a:pt x="19353" y="1071"/>
                  </a:lnTo>
                  <a:lnTo>
                    <a:pt x="19656" y="1344"/>
                  </a:lnTo>
                  <a:lnTo>
                    <a:pt x="19961" y="1071"/>
                  </a:lnTo>
                  <a:lnTo>
                    <a:pt x="19961" y="539"/>
                  </a:lnTo>
                  <a:lnTo>
                    <a:pt x="19656" y="812"/>
                  </a:lnTo>
                  <a:lnTo>
                    <a:pt x="19353" y="539"/>
                  </a:lnTo>
                  <a:close/>
                  <a:moveTo>
                    <a:pt x="20567" y="539"/>
                  </a:moveTo>
                  <a:lnTo>
                    <a:pt x="20567" y="1071"/>
                  </a:lnTo>
                  <a:lnTo>
                    <a:pt x="20870" y="1344"/>
                  </a:lnTo>
                  <a:lnTo>
                    <a:pt x="21174" y="1071"/>
                  </a:lnTo>
                  <a:lnTo>
                    <a:pt x="21174" y="539"/>
                  </a:lnTo>
                  <a:lnTo>
                    <a:pt x="20870" y="812"/>
                  </a:lnTo>
                  <a:lnTo>
                    <a:pt x="20567" y="539"/>
                  </a:lnTo>
                  <a:close/>
                  <a:moveTo>
                    <a:pt x="854" y="1331"/>
                  </a:moveTo>
                  <a:lnTo>
                    <a:pt x="550" y="1603"/>
                  </a:lnTo>
                  <a:lnTo>
                    <a:pt x="550" y="2135"/>
                  </a:lnTo>
                  <a:lnTo>
                    <a:pt x="854" y="1863"/>
                  </a:lnTo>
                  <a:lnTo>
                    <a:pt x="1157" y="2135"/>
                  </a:lnTo>
                  <a:lnTo>
                    <a:pt x="1157" y="1603"/>
                  </a:lnTo>
                  <a:lnTo>
                    <a:pt x="854" y="1331"/>
                  </a:lnTo>
                  <a:close/>
                  <a:moveTo>
                    <a:pt x="2067" y="1331"/>
                  </a:moveTo>
                  <a:lnTo>
                    <a:pt x="1764" y="1603"/>
                  </a:lnTo>
                  <a:lnTo>
                    <a:pt x="1764" y="2135"/>
                  </a:lnTo>
                  <a:lnTo>
                    <a:pt x="2067" y="1863"/>
                  </a:lnTo>
                  <a:lnTo>
                    <a:pt x="2371" y="2135"/>
                  </a:lnTo>
                  <a:lnTo>
                    <a:pt x="2371" y="1603"/>
                  </a:lnTo>
                  <a:lnTo>
                    <a:pt x="2067" y="1331"/>
                  </a:lnTo>
                  <a:close/>
                  <a:moveTo>
                    <a:pt x="3281" y="1331"/>
                  </a:moveTo>
                  <a:lnTo>
                    <a:pt x="2978" y="1603"/>
                  </a:lnTo>
                  <a:lnTo>
                    <a:pt x="2978" y="2135"/>
                  </a:lnTo>
                  <a:lnTo>
                    <a:pt x="3281" y="1863"/>
                  </a:lnTo>
                  <a:lnTo>
                    <a:pt x="3585" y="2135"/>
                  </a:lnTo>
                  <a:lnTo>
                    <a:pt x="3585" y="1603"/>
                  </a:lnTo>
                  <a:lnTo>
                    <a:pt x="3281" y="1331"/>
                  </a:lnTo>
                  <a:close/>
                  <a:moveTo>
                    <a:pt x="4491" y="1331"/>
                  </a:moveTo>
                  <a:lnTo>
                    <a:pt x="4187" y="1603"/>
                  </a:lnTo>
                  <a:lnTo>
                    <a:pt x="4187" y="2135"/>
                  </a:lnTo>
                  <a:lnTo>
                    <a:pt x="4491" y="1863"/>
                  </a:lnTo>
                  <a:lnTo>
                    <a:pt x="4794" y="2135"/>
                  </a:lnTo>
                  <a:lnTo>
                    <a:pt x="4794" y="1603"/>
                  </a:lnTo>
                  <a:lnTo>
                    <a:pt x="4491" y="1331"/>
                  </a:lnTo>
                  <a:close/>
                  <a:moveTo>
                    <a:pt x="5704" y="1331"/>
                  </a:moveTo>
                  <a:lnTo>
                    <a:pt x="5400" y="1603"/>
                  </a:lnTo>
                  <a:lnTo>
                    <a:pt x="5400" y="2135"/>
                  </a:lnTo>
                  <a:lnTo>
                    <a:pt x="5704" y="1863"/>
                  </a:lnTo>
                  <a:lnTo>
                    <a:pt x="6008" y="2135"/>
                  </a:lnTo>
                  <a:lnTo>
                    <a:pt x="6008" y="1603"/>
                  </a:lnTo>
                  <a:lnTo>
                    <a:pt x="5704" y="1331"/>
                  </a:lnTo>
                  <a:close/>
                  <a:moveTo>
                    <a:pt x="6919" y="1331"/>
                  </a:moveTo>
                  <a:lnTo>
                    <a:pt x="6615" y="1603"/>
                  </a:lnTo>
                  <a:lnTo>
                    <a:pt x="6615" y="2135"/>
                  </a:lnTo>
                  <a:lnTo>
                    <a:pt x="6919" y="1863"/>
                  </a:lnTo>
                  <a:lnTo>
                    <a:pt x="7222" y="2135"/>
                  </a:lnTo>
                  <a:lnTo>
                    <a:pt x="7222" y="1603"/>
                  </a:lnTo>
                  <a:lnTo>
                    <a:pt x="6919" y="1331"/>
                  </a:lnTo>
                  <a:close/>
                  <a:moveTo>
                    <a:pt x="8132" y="1331"/>
                  </a:moveTo>
                  <a:lnTo>
                    <a:pt x="7828" y="1603"/>
                  </a:lnTo>
                  <a:lnTo>
                    <a:pt x="7828" y="2135"/>
                  </a:lnTo>
                  <a:lnTo>
                    <a:pt x="8132" y="1863"/>
                  </a:lnTo>
                  <a:lnTo>
                    <a:pt x="8436" y="2135"/>
                  </a:lnTo>
                  <a:lnTo>
                    <a:pt x="8436" y="1603"/>
                  </a:lnTo>
                  <a:lnTo>
                    <a:pt x="8132" y="1331"/>
                  </a:lnTo>
                  <a:close/>
                  <a:moveTo>
                    <a:pt x="9346" y="1331"/>
                  </a:moveTo>
                  <a:lnTo>
                    <a:pt x="9042" y="1603"/>
                  </a:lnTo>
                  <a:lnTo>
                    <a:pt x="9042" y="2135"/>
                  </a:lnTo>
                  <a:lnTo>
                    <a:pt x="9346" y="1863"/>
                  </a:lnTo>
                  <a:lnTo>
                    <a:pt x="9650" y="2135"/>
                  </a:lnTo>
                  <a:lnTo>
                    <a:pt x="9650" y="1603"/>
                  </a:lnTo>
                  <a:lnTo>
                    <a:pt x="9346" y="1331"/>
                  </a:lnTo>
                  <a:close/>
                  <a:moveTo>
                    <a:pt x="10560" y="1331"/>
                  </a:moveTo>
                  <a:lnTo>
                    <a:pt x="10256" y="1603"/>
                  </a:lnTo>
                  <a:lnTo>
                    <a:pt x="10256" y="2135"/>
                  </a:lnTo>
                  <a:lnTo>
                    <a:pt x="10560" y="1863"/>
                  </a:lnTo>
                  <a:lnTo>
                    <a:pt x="10864" y="2135"/>
                  </a:lnTo>
                  <a:lnTo>
                    <a:pt x="10864" y="1603"/>
                  </a:lnTo>
                  <a:lnTo>
                    <a:pt x="10560" y="1331"/>
                  </a:lnTo>
                  <a:close/>
                  <a:moveTo>
                    <a:pt x="11771" y="1331"/>
                  </a:moveTo>
                  <a:lnTo>
                    <a:pt x="11467" y="1603"/>
                  </a:lnTo>
                  <a:lnTo>
                    <a:pt x="11467" y="2135"/>
                  </a:lnTo>
                  <a:lnTo>
                    <a:pt x="11771" y="1863"/>
                  </a:lnTo>
                  <a:lnTo>
                    <a:pt x="12075" y="2135"/>
                  </a:lnTo>
                  <a:lnTo>
                    <a:pt x="12075" y="1603"/>
                  </a:lnTo>
                  <a:lnTo>
                    <a:pt x="11771" y="1331"/>
                  </a:lnTo>
                  <a:close/>
                  <a:moveTo>
                    <a:pt x="12985" y="1331"/>
                  </a:moveTo>
                  <a:lnTo>
                    <a:pt x="12681" y="1603"/>
                  </a:lnTo>
                  <a:lnTo>
                    <a:pt x="12681" y="2135"/>
                  </a:lnTo>
                  <a:lnTo>
                    <a:pt x="12985" y="1863"/>
                  </a:lnTo>
                  <a:lnTo>
                    <a:pt x="13289" y="2135"/>
                  </a:lnTo>
                  <a:lnTo>
                    <a:pt x="13289" y="1603"/>
                  </a:lnTo>
                  <a:lnTo>
                    <a:pt x="12985" y="1331"/>
                  </a:lnTo>
                  <a:close/>
                  <a:moveTo>
                    <a:pt x="14199" y="1331"/>
                  </a:moveTo>
                  <a:lnTo>
                    <a:pt x="13895" y="1603"/>
                  </a:lnTo>
                  <a:lnTo>
                    <a:pt x="13895" y="2135"/>
                  </a:lnTo>
                  <a:lnTo>
                    <a:pt x="14199" y="1863"/>
                  </a:lnTo>
                  <a:lnTo>
                    <a:pt x="14502" y="2135"/>
                  </a:lnTo>
                  <a:lnTo>
                    <a:pt x="14502" y="1603"/>
                  </a:lnTo>
                  <a:lnTo>
                    <a:pt x="14199" y="1331"/>
                  </a:lnTo>
                  <a:close/>
                  <a:moveTo>
                    <a:pt x="15412" y="1331"/>
                  </a:moveTo>
                  <a:lnTo>
                    <a:pt x="15109" y="1603"/>
                  </a:lnTo>
                  <a:lnTo>
                    <a:pt x="15109" y="2135"/>
                  </a:lnTo>
                  <a:lnTo>
                    <a:pt x="15412" y="1863"/>
                  </a:lnTo>
                  <a:lnTo>
                    <a:pt x="15716" y="2135"/>
                  </a:lnTo>
                  <a:lnTo>
                    <a:pt x="15716" y="1603"/>
                  </a:lnTo>
                  <a:lnTo>
                    <a:pt x="15412" y="1331"/>
                  </a:lnTo>
                  <a:close/>
                  <a:moveTo>
                    <a:pt x="16626" y="1331"/>
                  </a:moveTo>
                  <a:lnTo>
                    <a:pt x="16323" y="1603"/>
                  </a:lnTo>
                  <a:lnTo>
                    <a:pt x="16323" y="2135"/>
                  </a:lnTo>
                  <a:lnTo>
                    <a:pt x="16626" y="1863"/>
                  </a:lnTo>
                  <a:lnTo>
                    <a:pt x="16930" y="2135"/>
                  </a:lnTo>
                  <a:lnTo>
                    <a:pt x="16930" y="1603"/>
                  </a:lnTo>
                  <a:lnTo>
                    <a:pt x="16626" y="1331"/>
                  </a:lnTo>
                  <a:close/>
                  <a:moveTo>
                    <a:pt x="17840" y="1331"/>
                  </a:moveTo>
                  <a:lnTo>
                    <a:pt x="17537" y="1603"/>
                  </a:lnTo>
                  <a:lnTo>
                    <a:pt x="17537" y="2135"/>
                  </a:lnTo>
                  <a:lnTo>
                    <a:pt x="17840" y="1863"/>
                  </a:lnTo>
                  <a:lnTo>
                    <a:pt x="18144" y="2135"/>
                  </a:lnTo>
                  <a:lnTo>
                    <a:pt x="18144" y="1603"/>
                  </a:lnTo>
                  <a:lnTo>
                    <a:pt x="17840" y="1331"/>
                  </a:lnTo>
                  <a:close/>
                  <a:moveTo>
                    <a:pt x="19050" y="1331"/>
                  </a:moveTo>
                  <a:lnTo>
                    <a:pt x="18746" y="1603"/>
                  </a:lnTo>
                  <a:lnTo>
                    <a:pt x="18746" y="2135"/>
                  </a:lnTo>
                  <a:lnTo>
                    <a:pt x="19050" y="1863"/>
                  </a:lnTo>
                  <a:lnTo>
                    <a:pt x="19353" y="2135"/>
                  </a:lnTo>
                  <a:lnTo>
                    <a:pt x="19353" y="1603"/>
                  </a:lnTo>
                  <a:lnTo>
                    <a:pt x="19050" y="1331"/>
                  </a:lnTo>
                  <a:close/>
                  <a:moveTo>
                    <a:pt x="20263" y="1331"/>
                  </a:moveTo>
                  <a:lnTo>
                    <a:pt x="19960" y="1603"/>
                  </a:lnTo>
                  <a:lnTo>
                    <a:pt x="19960" y="2135"/>
                  </a:lnTo>
                  <a:lnTo>
                    <a:pt x="20263" y="1863"/>
                  </a:lnTo>
                  <a:lnTo>
                    <a:pt x="20567" y="2135"/>
                  </a:lnTo>
                  <a:lnTo>
                    <a:pt x="20567" y="1603"/>
                  </a:lnTo>
                  <a:lnTo>
                    <a:pt x="20263" y="1331"/>
                  </a:lnTo>
                  <a:close/>
                  <a:moveTo>
                    <a:pt x="21477" y="1331"/>
                  </a:moveTo>
                  <a:lnTo>
                    <a:pt x="21174" y="1603"/>
                  </a:lnTo>
                  <a:lnTo>
                    <a:pt x="21174" y="2135"/>
                  </a:lnTo>
                  <a:lnTo>
                    <a:pt x="21477" y="1863"/>
                  </a:lnTo>
                  <a:lnTo>
                    <a:pt x="21600" y="1973"/>
                  </a:lnTo>
                  <a:lnTo>
                    <a:pt x="21600" y="1441"/>
                  </a:lnTo>
                  <a:lnTo>
                    <a:pt x="21477" y="1331"/>
                  </a:lnTo>
                  <a:close/>
                  <a:moveTo>
                    <a:pt x="551" y="2136"/>
                  </a:moveTo>
                  <a:lnTo>
                    <a:pt x="247" y="2408"/>
                  </a:lnTo>
                  <a:lnTo>
                    <a:pt x="0" y="2187"/>
                  </a:lnTo>
                  <a:lnTo>
                    <a:pt x="0" y="2719"/>
                  </a:lnTo>
                  <a:lnTo>
                    <a:pt x="247" y="2941"/>
                  </a:lnTo>
                  <a:lnTo>
                    <a:pt x="551" y="2668"/>
                  </a:lnTo>
                  <a:lnTo>
                    <a:pt x="551" y="2136"/>
                  </a:lnTo>
                  <a:close/>
                  <a:moveTo>
                    <a:pt x="1157" y="2136"/>
                  </a:moveTo>
                  <a:lnTo>
                    <a:pt x="1157" y="2668"/>
                  </a:lnTo>
                  <a:lnTo>
                    <a:pt x="1461" y="2941"/>
                  </a:lnTo>
                  <a:lnTo>
                    <a:pt x="1764" y="2668"/>
                  </a:lnTo>
                  <a:lnTo>
                    <a:pt x="1764" y="2136"/>
                  </a:lnTo>
                  <a:lnTo>
                    <a:pt x="1461" y="2408"/>
                  </a:lnTo>
                  <a:lnTo>
                    <a:pt x="1157" y="2136"/>
                  </a:lnTo>
                  <a:close/>
                  <a:moveTo>
                    <a:pt x="2371" y="2136"/>
                  </a:moveTo>
                  <a:lnTo>
                    <a:pt x="2371" y="2668"/>
                  </a:lnTo>
                  <a:lnTo>
                    <a:pt x="2675" y="2941"/>
                  </a:lnTo>
                  <a:lnTo>
                    <a:pt x="2978" y="2668"/>
                  </a:lnTo>
                  <a:lnTo>
                    <a:pt x="2978" y="2136"/>
                  </a:lnTo>
                  <a:lnTo>
                    <a:pt x="2675" y="2408"/>
                  </a:lnTo>
                  <a:lnTo>
                    <a:pt x="2371" y="2136"/>
                  </a:lnTo>
                  <a:close/>
                  <a:moveTo>
                    <a:pt x="3580" y="2136"/>
                  </a:moveTo>
                  <a:lnTo>
                    <a:pt x="3580" y="2668"/>
                  </a:lnTo>
                  <a:lnTo>
                    <a:pt x="3884" y="2941"/>
                  </a:lnTo>
                  <a:lnTo>
                    <a:pt x="4187" y="2668"/>
                  </a:lnTo>
                  <a:lnTo>
                    <a:pt x="4187" y="2136"/>
                  </a:lnTo>
                  <a:lnTo>
                    <a:pt x="3884" y="2408"/>
                  </a:lnTo>
                  <a:lnTo>
                    <a:pt x="3580" y="2136"/>
                  </a:lnTo>
                  <a:close/>
                  <a:moveTo>
                    <a:pt x="4794" y="2136"/>
                  </a:moveTo>
                  <a:lnTo>
                    <a:pt x="4794" y="2668"/>
                  </a:lnTo>
                  <a:lnTo>
                    <a:pt x="5098" y="2941"/>
                  </a:lnTo>
                  <a:lnTo>
                    <a:pt x="5401" y="2668"/>
                  </a:lnTo>
                  <a:lnTo>
                    <a:pt x="5401" y="2136"/>
                  </a:lnTo>
                  <a:lnTo>
                    <a:pt x="5098" y="2408"/>
                  </a:lnTo>
                  <a:lnTo>
                    <a:pt x="4794" y="2136"/>
                  </a:lnTo>
                  <a:close/>
                  <a:moveTo>
                    <a:pt x="6008" y="2136"/>
                  </a:moveTo>
                  <a:lnTo>
                    <a:pt x="6008" y="2668"/>
                  </a:lnTo>
                  <a:lnTo>
                    <a:pt x="6312" y="2941"/>
                  </a:lnTo>
                  <a:lnTo>
                    <a:pt x="6615" y="2668"/>
                  </a:lnTo>
                  <a:lnTo>
                    <a:pt x="6615" y="2136"/>
                  </a:lnTo>
                  <a:lnTo>
                    <a:pt x="6312" y="2408"/>
                  </a:lnTo>
                  <a:lnTo>
                    <a:pt x="6008" y="2136"/>
                  </a:lnTo>
                  <a:close/>
                  <a:moveTo>
                    <a:pt x="7221" y="2136"/>
                  </a:moveTo>
                  <a:lnTo>
                    <a:pt x="7221" y="2668"/>
                  </a:lnTo>
                  <a:lnTo>
                    <a:pt x="7525" y="2941"/>
                  </a:lnTo>
                  <a:lnTo>
                    <a:pt x="7829" y="2668"/>
                  </a:lnTo>
                  <a:lnTo>
                    <a:pt x="7829" y="2136"/>
                  </a:lnTo>
                  <a:lnTo>
                    <a:pt x="7525" y="2408"/>
                  </a:lnTo>
                  <a:lnTo>
                    <a:pt x="7221" y="2136"/>
                  </a:lnTo>
                  <a:close/>
                  <a:moveTo>
                    <a:pt x="8435" y="2136"/>
                  </a:moveTo>
                  <a:lnTo>
                    <a:pt x="8435" y="2668"/>
                  </a:lnTo>
                  <a:lnTo>
                    <a:pt x="8739" y="2941"/>
                  </a:lnTo>
                  <a:lnTo>
                    <a:pt x="9043" y="2668"/>
                  </a:lnTo>
                  <a:lnTo>
                    <a:pt x="9043" y="2136"/>
                  </a:lnTo>
                  <a:lnTo>
                    <a:pt x="8739" y="2408"/>
                  </a:lnTo>
                  <a:lnTo>
                    <a:pt x="8435" y="2136"/>
                  </a:lnTo>
                  <a:close/>
                  <a:moveTo>
                    <a:pt x="9649" y="2136"/>
                  </a:moveTo>
                  <a:lnTo>
                    <a:pt x="9649" y="2668"/>
                  </a:lnTo>
                  <a:lnTo>
                    <a:pt x="9953" y="2941"/>
                  </a:lnTo>
                  <a:lnTo>
                    <a:pt x="10256" y="2668"/>
                  </a:lnTo>
                  <a:lnTo>
                    <a:pt x="10256" y="2136"/>
                  </a:lnTo>
                  <a:lnTo>
                    <a:pt x="9953" y="2408"/>
                  </a:lnTo>
                  <a:lnTo>
                    <a:pt x="9649" y="2136"/>
                  </a:lnTo>
                  <a:close/>
                  <a:moveTo>
                    <a:pt x="10860" y="2136"/>
                  </a:moveTo>
                  <a:lnTo>
                    <a:pt x="10860" y="2668"/>
                  </a:lnTo>
                  <a:lnTo>
                    <a:pt x="11164" y="2941"/>
                  </a:lnTo>
                  <a:lnTo>
                    <a:pt x="11468" y="2668"/>
                  </a:lnTo>
                  <a:lnTo>
                    <a:pt x="11468" y="2136"/>
                  </a:lnTo>
                  <a:lnTo>
                    <a:pt x="11164" y="2408"/>
                  </a:lnTo>
                  <a:lnTo>
                    <a:pt x="10860" y="2136"/>
                  </a:lnTo>
                  <a:close/>
                  <a:moveTo>
                    <a:pt x="12074" y="2136"/>
                  </a:moveTo>
                  <a:lnTo>
                    <a:pt x="12074" y="2668"/>
                  </a:lnTo>
                  <a:lnTo>
                    <a:pt x="12378" y="2941"/>
                  </a:lnTo>
                  <a:lnTo>
                    <a:pt x="12682" y="2668"/>
                  </a:lnTo>
                  <a:lnTo>
                    <a:pt x="12682" y="2136"/>
                  </a:lnTo>
                  <a:lnTo>
                    <a:pt x="12378" y="2408"/>
                  </a:lnTo>
                  <a:lnTo>
                    <a:pt x="12074" y="2136"/>
                  </a:lnTo>
                  <a:close/>
                  <a:moveTo>
                    <a:pt x="13288" y="2136"/>
                  </a:moveTo>
                  <a:lnTo>
                    <a:pt x="13288" y="2668"/>
                  </a:lnTo>
                  <a:lnTo>
                    <a:pt x="13592" y="2941"/>
                  </a:lnTo>
                  <a:lnTo>
                    <a:pt x="13896" y="2668"/>
                  </a:lnTo>
                  <a:lnTo>
                    <a:pt x="13896" y="2136"/>
                  </a:lnTo>
                  <a:lnTo>
                    <a:pt x="13592" y="2408"/>
                  </a:lnTo>
                  <a:lnTo>
                    <a:pt x="13288" y="2136"/>
                  </a:lnTo>
                  <a:close/>
                  <a:moveTo>
                    <a:pt x="14502" y="2136"/>
                  </a:moveTo>
                  <a:lnTo>
                    <a:pt x="14502" y="2668"/>
                  </a:lnTo>
                  <a:lnTo>
                    <a:pt x="14806" y="2941"/>
                  </a:lnTo>
                  <a:lnTo>
                    <a:pt x="15110" y="2668"/>
                  </a:lnTo>
                  <a:lnTo>
                    <a:pt x="15110" y="2136"/>
                  </a:lnTo>
                  <a:lnTo>
                    <a:pt x="14806" y="2408"/>
                  </a:lnTo>
                  <a:lnTo>
                    <a:pt x="14502" y="2136"/>
                  </a:lnTo>
                  <a:close/>
                  <a:moveTo>
                    <a:pt x="15716" y="2136"/>
                  </a:moveTo>
                  <a:lnTo>
                    <a:pt x="15716" y="2668"/>
                  </a:lnTo>
                  <a:lnTo>
                    <a:pt x="16019" y="2941"/>
                  </a:lnTo>
                  <a:lnTo>
                    <a:pt x="16323" y="2668"/>
                  </a:lnTo>
                  <a:lnTo>
                    <a:pt x="16323" y="2136"/>
                  </a:lnTo>
                  <a:lnTo>
                    <a:pt x="16019" y="2408"/>
                  </a:lnTo>
                  <a:lnTo>
                    <a:pt x="15716" y="2136"/>
                  </a:lnTo>
                  <a:close/>
                  <a:moveTo>
                    <a:pt x="16930" y="2136"/>
                  </a:moveTo>
                  <a:lnTo>
                    <a:pt x="16930" y="2668"/>
                  </a:lnTo>
                  <a:lnTo>
                    <a:pt x="17233" y="2941"/>
                  </a:lnTo>
                  <a:lnTo>
                    <a:pt x="17537" y="2668"/>
                  </a:lnTo>
                  <a:lnTo>
                    <a:pt x="17537" y="2136"/>
                  </a:lnTo>
                  <a:lnTo>
                    <a:pt x="17233" y="2408"/>
                  </a:lnTo>
                  <a:lnTo>
                    <a:pt x="16930" y="2136"/>
                  </a:lnTo>
                  <a:close/>
                  <a:moveTo>
                    <a:pt x="18139" y="2136"/>
                  </a:moveTo>
                  <a:lnTo>
                    <a:pt x="18139" y="2668"/>
                  </a:lnTo>
                  <a:lnTo>
                    <a:pt x="18443" y="2941"/>
                  </a:lnTo>
                  <a:lnTo>
                    <a:pt x="18746" y="2668"/>
                  </a:lnTo>
                  <a:lnTo>
                    <a:pt x="18746" y="2136"/>
                  </a:lnTo>
                  <a:lnTo>
                    <a:pt x="18443" y="2408"/>
                  </a:lnTo>
                  <a:lnTo>
                    <a:pt x="18139" y="2136"/>
                  </a:lnTo>
                  <a:close/>
                  <a:moveTo>
                    <a:pt x="19353" y="2136"/>
                  </a:moveTo>
                  <a:lnTo>
                    <a:pt x="19353" y="2668"/>
                  </a:lnTo>
                  <a:lnTo>
                    <a:pt x="19656" y="2941"/>
                  </a:lnTo>
                  <a:lnTo>
                    <a:pt x="19961" y="2668"/>
                  </a:lnTo>
                  <a:lnTo>
                    <a:pt x="19961" y="2136"/>
                  </a:lnTo>
                  <a:lnTo>
                    <a:pt x="19656" y="2408"/>
                  </a:lnTo>
                  <a:lnTo>
                    <a:pt x="19353" y="2136"/>
                  </a:lnTo>
                  <a:close/>
                  <a:moveTo>
                    <a:pt x="20567" y="2136"/>
                  </a:moveTo>
                  <a:lnTo>
                    <a:pt x="20567" y="2668"/>
                  </a:lnTo>
                  <a:lnTo>
                    <a:pt x="20870" y="2941"/>
                  </a:lnTo>
                  <a:lnTo>
                    <a:pt x="21174" y="2668"/>
                  </a:lnTo>
                  <a:lnTo>
                    <a:pt x="21174" y="2136"/>
                  </a:lnTo>
                  <a:lnTo>
                    <a:pt x="20870" y="2408"/>
                  </a:lnTo>
                  <a:lnTo>
                    <a:pt x="20567" y="2136"/>
                  </a:lnTo>
                  <a:close/>
                  <a:moveTo>
                    <a:pt x="854" y="2928"/>
                  </a:moveTo>
                  <a:lnTo>
                    <a:pt x="550" y="3200"/>
                  </a:lnTo>
                  <a:lnTo>
                    <a:pt x="550" y="3733"/>
                  </a:lnTo>
                  <a:lnTo>
                    <a:pt x="854" y="3460"/>
                  </a:lnTo>
                  <a:lnTo>
                    <a:pt x="1157" y="3733"/>
                  </a:lnTo>
                  <a:lnTo>
                    <a:pt x="1157" y="3200"/>
                  </a:lnTo>
                  <a:lnTo>
                    <a:pt x="854" y="2928"/>
                  </a:lnTo>
                  <a:close/>
                  <a:moveTo>
                    <a:pt x="2067" y="2928"/>
                  </a:moveTo>
                  <a:lnTo>
                    <a:pt x="1764" y="3200"/>
                  </a:lnTo>
                  <a:lnTo>
                    <a:pt x="1764" y="3733"/>
                  </a:lnTo>
                  <a:lnTo>
                    <a:pt x="2067" y="3460"/>
                  </a:lnTo>
                  <a:lnTo>
                    <a:pt x="2371" y="3733"/>
                  </a:lnTo>
                  <a:lnTo>
                    <a:pt x="2371" y="4266"/>
                  </a:lnTo>
                  <a:lnTo>
                    <a:pt x="2675" y="4538"/>
                  </a:lnTo>
                  <a:lnTo>
                    <a:pt x="2978" y="4266"/>
                  </a:lnTo>
                  <a:lnTo>
                    <a:pt x="2978" y="3733"/>
                  </a:lnTo>
                  <a:lnTo>
                    <a:pt x="2675" y="4005"/>
                  </a:lnTo>
                  <a:lnTo>
                    <a:pt x="2371" y="3733"/>
                  </a:lnTo>
                  <a:lnTo>
                    <a:pt x="2371" y="3200"/>
                  </a:lnTo>
                  <a:lnTo>
                    <a:pt x="2067" y="2928"/>
                  </a:lnTo>
                  <a:close/>
                  <a:moveTo>
                    <a:pt x="3281" y="2928"/>
                  </a:moveTo>
                  <a:lnTo>
                    <a:pt x="2978" y="3200"/>
                  </a:lnTo>
                  <a:lnTo>
                    <a:pt x="2978" y="3733"/>
                  </a:lnTo>
                  <a:lnTo>
                    <a:pt x="3281" y="3460"/>
                  </a:lnTo>
                  <a:lnTo>
                    <a:pt x="3585" y="3733"/>
                  </a:lnTo>
                  <a:lnTo>
                    <a:pt x="3585" y="3200"/>
                  </a:lnTo>
                  <a:lnTo>
                    <a:pt x="3281" y="2928"/>
                  </a:lnTo>
                  <a:close/>
                  <a:moveTo>
                    <a:pt x="4491" y="2928"/>
                  </a:moveTo>
                  <a:lnTo>
                    <a:pt x="4187" y="3200"/>
                  </a:lnTo>
                  <a:lnTo>
                    <a:pt x="4187" y="3733"/>
                  </a:lnTo>
                  <a:lnTo>
                    <a:pt x="3884" y="4005"/>
                  </a:lnTo>
                  <a:lnTo>
                    <a:pt x="3580" y="3733"/>
                  </a:lnTo>
                  <a:lnTo>
                    <a:pt x="3580" y="4266"/>
                  </a:lnTo>
                  <a:lnTo>
                    <a:pt x="3884" y="4538"/>
                  </a:lnTo>
                  <a:lnTo>
                    <a:pt x="4187" y="4266"/>
                  </a:lnTo>
                  <a:lnTo>
                    <a:pt x="4187" y="3733"/>
                  </a:lnTo>
                  <a:lnTo>
                    <a:pt x="4491" y="3460"/>
                  </a:lnTo>
                  <a:lnTo>
                    <a:pt x="4794" y="3733"/>
                  </a:lnTo>
                  <a:lnTo>
                    <a:pt x="4794" y="3200"/>
                  </a:lnTo>
                  <a:lnTo>
                    <a:pt x="4491" y="2928"/>
                  </a:lnTo>
                  <a:close/>
                  <a:moveTo>
                    <a:pt x="5704" y="2928"/>
                  </a:moveTo>
                  <a:lnTo>
                    <a:pt x="5400" y="3200"/>
                  </a:lnTo>
                  <a:lnTo>
                    <a:pt x="5400" y="3733"/>
                  </a:lnTo>
                  <a:lnTo>
                    <a:pt x="5704" y="3460"/>
                  </a:lnTo>
                  <a:lnTo>
                    <a:pt x="6008" y="3733"/>
                  </a:lnTo>
                  <a:lnTo>
                    <a:pt x="6008" y="4266"/>
                  </a:lnTo>
                  <a:lnTo>
                    <a:pt x="6312" y="4538"/>
                  </a:lnTo>
                  <a:lnTo>
                    <a:pt x="6615" y="4266"/>
                  </a:lnTo>
                  <a:lnTo>
                    <a:pt x="6615" y="3733"/>
                  </a:lnTo>
                  <a:lnTo>
                    <a:pt x="6312" y="4005"/>
                  </a:lnTo>
                  <a:lnTo>
                    <a:pt x="6008" y="3733"/>
                  </a:lnTo>
                  <a:lnTo>
                    <a:pt x="6008" y="3200"/>
                  </a:lnTo>
                  <a:lnTo>
                    <a:pt x="5704" y="2928"/>
                  </a:lnTo>
                  <a:close/>
                  <a:moveTo>
                    <a:pt x="6919" y="2928"/>
                  </a:moveTo>
                  <a:lnTo>
                    <a:pt x="6615" y="3200"/>
                  </a:lnTo>
                  <a:lnTo>
                    <a:pt x="6615" y="3733"/>
                  </a:lnTo>
                  <a:lnTo>
                    <a:pt x="6919" y="3460"/>
                  </a:lnTo>
                  <a:lnTo>
                    <a:pt x="7222" y="3733"/>
                  </a:lnTo>
                  <a:lnTo>
                    <a:pt x="7222" y="3200"/>
                  </a:lnTo>
                  <a:lnTo>
                    <a:pt x="6919" y="2928"/>
                  </a:lnTo>
                  <a:close/>
                  <a:moveTo>
                    <a:pt x="8132" y="2928"/>
                  </a:moveTo>
                  <a:lnTo>
                    <a:pt x="7828" y="3200"/>
                  </a:lnTo>
                  <a:lnTo>
                    <a:pt x="7828" y="3733"/>
                  </a:lnTo>
                  <a:lnTo>
                    <a:pt x="8132" y="3460"/>
                  </a:lnTo>
                  <a:lnTo>
                    <a:pt x="8436" y="3733"/>
                  </a:lnTo>
                  <a:lnTo>
                    <a:pt x="8436" y="3200"/>
                  </a:lnTo>
                  <a:lnTo>
                    <a:pt x="8132" y="2928"/>
                  </a:lnTo>
                  <a:close/>
                  <a:moveTo>
                    <a:pt x="9346" y="2928"/>
                  </a:moveTo>
                  <a:lnTo>
                    <a:pt x="9042" y="3200"/>
                  </a:lnTo>
                  <a:lnTo>
                    <a:pt x="9042" y="3733"/>
                  </a:lnTo>
                  <a:lnTo>
                    <a:pt x="9346" y="3460"/>
                  </a:lnTo>
                  <a:lnTo>
                    <a:pt x="9650" y="3733"/>
                  </a:lnTo>
                  <a:lnTo>
                    <a:pt x="9650" y="3200"/>
                  </a:lnTo>
                  <a:lnTo>
                    <a:pt x="9346" y="2928"/>
                  </a:lnTo>
                  <a:close/>
                  <a:moveTo>
                    <a:pt x="10560" y="2928"/>
                  </a:moveTo>
                  <a:lnTo>
                    <a:pt x="10256" y="3200"/>
                  </a:lnTo>
                  <a:lnTo>
                    <a:pt x="10256" y="3733"/>
                  </a:lnTo>
                  <a:lnTo>
                    <a:pt x="9953" y="4005"/>
                  </a:lnTo>
                  <a:lnTo>
                    <a:pt x="9649" y="3733"/>
                  </a:lnTo>
                  <a:lnTo>
                    <a:pt x="9649" y="4266"/>
                  </a:lnTo>
                  <a:lnTo>
                    <a:pt x="9953" y="4538"/>
                  </a:lnTo>
                  <a:lnTo>
                    <a:pt x="10256" y="4266"/>
                  </a:lnTo>
                  <a:lnTo>
                    <a:pt x="10256" y="3733"/>
                  </a:lnTo>
                  <a:lnTo>
                    <a:pt x="10560" y="3460"/>
                  </a:lnTo>
                  <a:lnTo>
                    <a:pt x="10864" y="3733"/>
                  </a:lnTo>
                  <a:lnTo>
                    <a:pt x="10864" y="3200"/>
                  </a:lnTo>
                  <a:lnTo>
                    <a:pt x="10560" y="2928"/>
                  </a:lnTo>
                  <a:close/>
                  <a:moveTo>
                    <a:pt x="11771" y="2928"/>
                  </a:moveTo>
                  <a:lnTo>
                    <a:pt x="11467" y="3200"/>
                  </a:lnTo>
                  <a:lnTo>
                    <a:pt x="11467" y="3733"/>
                  </a:lnTo>
                  <a:lnTo>
                    <a:pt x="11771" y="3460"/>
                  </a:lnTo>
                  <a:lnTo>
                    <a:pt x="12074" y="3733"/>
                  </a:lnTo>
                  <a:lnTo>
                    <a:pt x="12074" y="4266"/>
                  </a:lnTo>
                  <a:lnTo>
                    <a:pt x="12378" y="4538"/>
                  </a:lnTo>
                  <a:lnTo>
                    <a:pt x="12682" y="4266"/>
                  </a:lnTo>
                  <a:lnTo>
                    <a:pt x="12682" y="3733"/>
                  </a:lnTo>
                  <a:lnTo>
                    <a:pt x="12985" y="3460"/>
                  </a:lnTo>
                  <a:lnTo>
                    <a:pt x="13289" y="3733"/>
                  </a:lnTo>
                  <a:lnTo>
                    <a:pt x="13289" y="3200"/>
                  </a:lnTo>
                  <a:lnTo>
                    <a:pt x="12985" y="2928"/>
                  </a:lnTo>
                  <a:lnTo>
                    <a:pt x="12681" y="3200"/>
                  </a:lnTo>
                  <a:lnTo>
                    <a:pt x="12681" y="3733"/>
                  </a:lnTo>
                  <a:lnTo>
                    <a:pt x="12378" y="4005"/>
                  </a:lnTo>
                  <a:lnTo>
                    <a:pt x="12075" y="3733"/>
                  </a:lnTo>
                  <a:lnTo>
                    <a:pt x="12075" y="3200"/>
                  </a:lnTo>
                  <a:lnTo>
                    <a:pt x="11771" y="2928"/>
                  </a:lnTo>
                  <a:close/>
                  <a:moveTo>
                    <a:pt x="14199" y="2928"/>
                  </a:moveTo>
                  <a:lnTo>
                    <a:pt x="13895" y="3200"/>
                  </a:lnTo>
                  <a:lnTo>
                    <a:pt x="13895" y="3733"/>
                  </a:lnTo>
                  <a:lnTo>
                    <a:pt x="14199" y="3460"/>
                  </a:lnTo>
                  <a:lnTo>
                    <a:pt x="14502" y="3733"/>
                  </a:lnTo>
                  <a:lnTo>
                    <a:pt x="14502" y="4266"/>
                  </a:lnTo>
                  <a:lnTo>
                    <a:pt x="14806" y="4538"/>
                  </a:lnTo>
                  <a:lnTo>
                    <a:pt x="15110" y="4266"/>
                  </a:lnTo>
                  <a:lnTo>
                    <a:pt x="15110" y="3733"/>
                  </a:lnTo>
                  <a:lnTo>
                    <a:pt x="14806" y="4005"/>
                  </a:lnTo>
                  <a:lnTo>
                    <a:pt x="14502" y="3733"/>
                  </a:lnTo>
                  <a:lnTo>
                    <a:pt x="14502" y="3200"/>
                  </a:lnTo>
                  <a:lnTo>
                    <a:pt x="14199" y="2928"/>
                  </a:lnTo>
                  <a:close/>
                  <a:moveTo>
                    <a:pt x="15412" y="2928"/>
                  </a:moveTo>
                  <a:lnTo>
                    <a:pt x="15109" y="3200"/>
                  </a:lnTo>
                  <a:lnTo>
                    <a:pt x="15109" y="3733"/>
                  </a:lnTo>
                  <a:lnTo>
                    <a:pt x="15412" y="3460"/>
                  </a:lnTo>
                  <a:lnTo>
                    <a:pt x="15716" y="3733"/>
                  </a:lnTo>
                  <a:lnTo>
                    <a:pt x="15716" y="3200"/>
                  </a:lnTo>
                  <a:lnTo>
                    <a:pt x="15412" y="2928"/>
                  </a:lnTo>
                  <a:close/>
                  <a:moveTo>
                    <a:pt x="16626" y="2928"/>
                  </a:moveTo>
                  <a:lnTo>
                    <a:pt x="16323" y="3200"/>
                  </a:lnTo>
                  <a:lnTo>
                    <a:pt x="16323" y="3733"/>
                  </a:lnTo>
                  <a:lnTo>
                    <a:pt x="16626" y="3460"/>
                  </a:lnTo>
                  <a:lnTo>
                    <a:pt x="16930" y="3733"/>
                  </a:lnTo>
                  <a:lnTo>
                    <a:pt x="16930" y="4266"/>
                  </a:lnTo>
                  <a:lnTo>
                    <a:pt x="17233" y="4538"/>
                  </a:lnTo>
                  <a:lnTo>
                    <a:pt x="17537" y="4266"/>
                  </a:lnTo>
                  <a:lnTo>
                    <a:pt x="17537" y="3733"/>
                  </a:lnTo>
                  <a:lnTo>
                    <a:pt x="17233" y="4005"/>
                  </a:lnTo>
                  <a:lnTo>
                    <a:pt x="16930" y="3733"/>
                  </a:lnTo>
                  <a:lnTo>
                    <a:pt x="16930" y="3200"/>
                  </a:lnTo>
                  <a:lnTo>
                    <a:pt x="16626" y="2928"/>
                  </a:lnTo>
                  <a:close/>
                  <a:moveTo>
                    <a:pt x="17840" y="2928"/>
                  </a:moveTo>
                  <a:lnTo>
                    <a:pt x="17537" y="3200"/>
                  </a:lnTo>
                  <a:lnTo>
                    <a:pt x="17537" y="3733"/>
                  </a:lnTo>
                  <a:lnTo>
                    <a:pt x="17840" y="3460"/>
                  </a:lnTo>
                  <a:lnTo>
                    <a:pt x="18144" y="3733"/>
                  </a:lnTo>
                  <a:lnTo>
                    <a:pt x="18144" y="3200"/>
                  </a:lnTo>
                  <a:lnTo>
                    <a:pt x="17840" y="2928"/>
                  </a:lnTo>
                  <a:close/>
                  <a:moveTo>
                    <a:pt x="19050" y="2928"/>
                  </a:moveTo>
                  <a:lnTo>
                    <a:pt x="18746" y="3200"/>
                  </a:lnTo>
                  <a:lnTo>
                    <a:pt x="18746" y="3733"/>
                  </a:lnTo>
                  <a:lnTo>
                    <a:pt x="18443" y="4005"/>
                  </a:lnTo>
                  <a:lnTo>
                    <a:pt x="18139" y="3733"/>
                  </a:lnTo>
                  <a:lnTo>
                    <a:pt x="18139" y="4266"/>
                  </a:lnTo>
                  <a:lnTo>
                    <a:pt x="18443" y="4538"/>
                  </a:lnTo>
                  <a:lnTo>
                    <a:pt x="18746" y="4266"/>
                  </a:lnTo>
                  <a:lnTo>
                    <a:pt x="18746" y="3733"/>
                  </a:lnTo>
                  <a:lnTo>
                    <a:pt x="19050" y="3460"/>
                  </a:lnTo>
                  <a:lnTo>
                    <a:pt x="19353" y="3733"/>
                  </a:lnTo>
                  <a:lnTo>
                    <a:pt x="19353" y="3200"/>
                  </a:lnTo>
                  <a:lnTo>
                    <a:pt x="19050" y="2928"/>
                  </a:lnTo>
                  <a:close/>
                  <a:moveTo>
                    <a:pt x="20263" y="2928"/>
                  </a:moveTo>
                  <a:lnTo>
                    <a:pt x="19960" y="3200"/>
                  </a:lnTo>
                  <a:lnTo>
                    <a:pt x="19960" y="3733"/>
                  </a:lnTo>
                  <a:lnTo>
                    <a:pt x="20263" y="3460"/>
                  </a:lnTo>
                  <a:lnTo>
                    <a:pt x="20567" y="3733"/>
                  </a:lnTo>
                  <a:lnTo>
                    <a:pt x="20567" y="4266"/>
                  </a:lnTo>
                  <a:lnTo>
                    <a:pt x="20870" y="4538"/>
                  </a:lnTo>
                  <a:lnTo>
                    <a:pt x="21174" y="4266"/>
                  </a:lnTo>
                  <a:lnTo>
                    <a:pt x="21174" y="3733"/>
                  </a:lnTo>
                  <a:lnTo>
                    <a:pt x="20870" y="4005"/>
                  </a:lnTo>
                  <a:lnTo>
                    <a:pt x="20567" y="3733"/>
                  </a:lnTo>
                  <a:lnTo>
                    <a:pt x="20567" y="3200"/>
                  </a:lnTo>
                  <a:lnTo>
                    <a:pt x="20263" y="2928"/>
                  </a:lnTo>
                  <a:close/>
                  <a:moveTo>
                    <a:pt x="21477" y="2928"/>
                  </a:moveTo>
                  <a:lnTo>
                    <a:pt x="21174" y="3200"/>
                  </a:lnTo>
                  <a:lnTo>
                    <a:pt x="21174" y="3733"/>
                  </a:lnTo>
                  <a:lnTo>
                    <a:pt x="21477" y="3460"/>
                  </a:lnTo>
                  <a:lnTo>
                    <a:pt x="21600" y="3570"/>
                  </a:lnTo>
                  <a:lnTo>
                    <a:pt x="21600" y="3038"/>
                  </a:lnTo>
                  <a:lnTo>
                    <a:pt x="21477" y="2928"/>
                  </a:lnTo>
                  <a:close/>
                  <a:moveTo>
                    <a:pt x="551" y="3733"/>
                  </a:moveTo>
                  <a:lnTo>
                    <a:pt x="247" y="4005"/>
                  </a:lnTo>
                  <a:lnTo>
                    <a:pt x="0" y="3783"/>
                  </a:lnTo>
                  <a:lnTo>
                    <a:pt x="0" y="4317"/>
                  </a:lnTo>
                  <a:lnTo>
                    <a:pt x="247" y="4538"/>
                  </a:lnTo>
                  <a:lnTo>
                    <a:pt x="551" y="4266"/>
                  </a:lnTo>
                  <a:lnTo>
                    <a:pt x="551" y="3733"/>
                  </a:lnTo>
                  <a:close/>
                  <a:moveTo>
                    <a:pt x="1157" y="3733"/>
                  </a:moveTo>
                  <a:lnTo>
                    <a:pt x="1157" y="4266"/>
                  </a:lnTo>
                  <a:lnTo>
                    <a:pt x="1461" y="4538"/>
                  </a:lnTo>
                  <a:lnTo>
                    <a:pt x="1764" y="4266"/>
                  </a:lnTo>
                  <a:lnTo>
                    <a:pt x="1764" y="3733"/>
                  </a:lnTo>
                  <a:lnTo>
                    <a:pt x="1461" y="4005"/>
                  </a:lnTo>
                  <a:lnTo>
                    <a:pt x="1157" y="3733"/>
                  </a:lnTo>
                  <a:close/>
                  <a:moveTo>
                    <a:pt x="4794" y="3733"/>
                  </a:moveTo>
                  <a:lnTo>
                    <a:pt x="4794" y="4266"/>
                  </a:lnTo>
                  <a:lnTo>
                    <a:pt x="5098" y="4538"/>
                  </a:lnTo>
                  <a:lnTo>
                    <a:pt x="5401" y="4266"/>
                  </a:lnTo>
                  <a:lnTo>
                    <a:pt x="5401" y="3733"/>
                  </a:lnTo>
                  <a:lnTo>
                    <a:pt x="5098" y="4005"/>
                  </a:lnTo>
                  <a:lnTo>
                    <a:pt x="4794" y="3733"/>
                  </a:lnTo>
                  <a:close/>
                  <a:moveTo>
                    <a:pt x="7221" y="3733"/>
                  </a:moveTo>
                  <a:lnTo>
                    <a:pt x="7221" y="4266"/>
                  </a:lnTo>
                  <a:lnTo>
                    <a:pt x="7525" y="4538"/>
                  </a:lnTo>
                  <a:lnTo>
                    <a:pt x="7829" y="4266"/>
                  </a:lnTo>
                  <a:lnTo>
                    <a:pt x="7829" y="3733"/>
                  </a:lnTo>
                  <a:lnTo>
                    <a:pt x="7525" y="4005"/>
                  </a:lnTo>
                  <a:lnTo>
                    <a:pt x="7221" y="3733"/>
                  </a:lnTo>
                  <a:close/>
                  <a:moveTo>
                    <a:pt x="8435" y="3733"/>
                  </a:moveTo>
                  <a:lnTo>
                    <a:pt x="8435" y="4266"/>
                  </a:lnTo>
                  <a:lnTo>
                    <a:pt x="8739" y="4538"/>
                  </a:lnTo>
                  <a:lnTo>
                    <a:pt x="9043" y="4266"/>
                  </a:lnTo>
                  <a:lnTo>
                    <a:pt x="9043" y="3733"/>
                  </a:lnTo>
                  <a:lnTo>
                    <a:pt x="8739" y="4005"/>
                  </a:lnTo>
                  <a:lnTo>
                    <a:pt x="8435" y="3733"/>
                  </a:lnTo>
                  <a:close/>
                  <a:moveTo>
                    <a:pt x="10860" y="3733"/>
                  </a:moveTo>
                  <a:lnTo>
                    <a:pt x="10860" y="4266"/>
                  </a:lnTo>
                  <a:lnTo>
                    <a:pt x="11164" y="4538"/>
                  </a:lnTo>
                  <a:lnTo>
                    <a:pt x="11468" y="4266"/>
                  </a:lnTo>
                  <a:lnTo>
                    <a:pt x="11468" y="3733"/>
                  </a:lnTo>
                  <a:lnTo>
                    <a:pt x="11164" y="4005"/>
                  </a:lnTo>
                  <a:lnTo>
                    <a:pt x="10860" y="3733"/>
                  </a:lnTo>
                  <a:close/>
                  <a:moveTo>
                    <a:pt x="13288" y="3733"/>
                  </a:moveTo>
                  <a:lnTo>
                    <a:pt x="13288" y="4266"/>
                  </a:lnTo>
                  <a:lnTo>
                    <a:pt x="13592" y="4538"/>
                  </a:lnTo>
                  <a:lnTo>
                    <a:pt x="13896" y="4266"/>
                  </a:lnTo>
                  <a:lnTo>
                    <a:pt x="13896" y="3733"/>
                  </a:lnTo>
                  <a:lnTo>
                    <a:pt x="13592" y="4005"/>
                  </a:lnTo>
                  <a:lnTo>
                    <a:pt x="13288" y="3733"/>
                  </a:lnTo>
                  <a:close/>
                  <a:moveTo>
                    <a:pt x="15716" y="3733"/>
                  </a:moveTo>
                  <a:lnTo>
                    <a:pt x="15716" y="4266"/>
                  </a:lnTo>
                  <a:lnTo>
                    <a:pt x="16019" y="4538"/>
                  </a:lnTo>
                  <a:lnTo>
                    <a:pt x="16323" y="4266"/>
                  </a:lnTo>
                  <a:lnTo>
                    <a:pt x="16323" y="3733"/>
                  </a:lnTo>
                  <a:lnTo>
                    <a:pt x="16019" y="4005"/>
                  </a:lnTo>
                  <a:lnTo>
                    <a:pt x="15716" y="3733"/>
                  </a:lnTo>
                  <a:close/>
                  <a:moveTo>
                    <a:pt x="19353" y="3733"/>
                  </a:moveTo>
                  <a:lnTo>
                    <a:pt x="19353" y="4266"/>
                  </a:lnTo>
                  <a:lnTo>
                    <a:pt x="19656" y="4538"/>
                  </a:lnTo>
                  <a:lnTo>
                    <a:pt x="19961" y="4266"/>
                  </a:lnTo>
                  <a:lnTo>
                    <a:pt x="19961" y="3733"/>
                  </a:lnTo>
                  <a:lnTo>
                    <a:pt x="19656" y="4005"/>
                  </a:lnTo>
                  <a:lnTo>
                    <a:pt x="19353" y="3733"/>
                  </a:lnTo>
                  <a:close/>
                  <a:moveTo>
                    <a:pt x="854" y="4524"/>
                  </a:moveTo>
                  <a:lnTo>
                    <a:pt x="550" y="4797"/>
                  </a:lnTo>
                  <a:lnTo>
                    <a:pt x="550" y="5330"/>
                  </a:lnTo>
                  <a:lnTo>
                    <a:pt x="854" y="5056"/>
                  </a:lnTo>
                  <a:lnTo>
                    <a:pt x="1157" y="5330"/>
                  </a:lnTo>
                  <a:lnTo>
                    <a:pt x="1157" y="4797"/>
                  </a:lnTo>
                  <a:lnTo>
                    <a:pt x="854" y="4524"/>
                  </a:lnTo>
                  <a:close/>
                  <a:moveTo>
                    <a:pt x="2067" y="4524"/>
                  </a:moveTo>
                  <a:lnTo>
                    <a:pt x="1764" y="4797"/>
                  </a:lnTo>
                  <a:lnTo>
                    <a:pt x="1764" y="5330"/>
                  </a:lnTo>
                  <a:lnTo>
                    <a:pt x="2067" y="5056"/>
                  </a:lnTo>
                  <a:lnTo>
                    <a:pt x="2371" y="5330"/>
                  </a:lnTo>
                  <a:lnTo>
                    <a:pt x="2371" y="4797"/>
                  </a:lnTo>
                  <a:lnTo>
                    <a:pt x="2067" y="4524"/>
                  </a:lnTo>
                  <a:close/>
                  <a:moveTo>
                    <a:pt x="3281" y="4524"/>
                  </a:moveTo>
                  <a:lnTo>
                    <a:pt x="2978" y="4797"/>
                  </a:lnTo>
                  <a:lnTo>
                    <a:pt x="2978" y="5330"/>
                  </a:lnTo>
                  <a:lnTo>
                    <a:pt x="3281" y="5056"/>
                  </a:lnTo>
                  <a:lnTo>
                    <a:pt x="3585" y="5330"/>
                  </a:lnTo>
                  <a:lnTo>
                    <a:pt x="3585" y="4797"/>
                  </a:lnTo>
                  <a:lnTo>
                    <a:pt x="3281" y="4524"/>
                  </a:lnTo>
                  <a:close/>
                  <a:moveTo>
                    <a:pt x="4491" y="4524"/>
                  </a:moveTo>
                  <a:lnTo>
                    <a:pt x="4187" y="4797"/>
                  </a:lnTo>
                  <a:lnTo>
                    <a:pt x="4187" y="5330"/>
                  </a:lnTo>
                  <a:lnTo>
                    <a:pt x="4491" y="5056"/>
                  </a:lnTo>
                  <a:lnTo>
                    <a:pt x="4794" y="5330"/>
                  </a:lnTo>
                  <a:lnTo>
                    <a:pt x="4794" y="4797"/>
                  </a:lnTo>
                  <a:lnTo>
                    <a:pt x="4491" y="4524"/>
                  </a:lnTo>
                  <a:close/>
                  <a:moveTo>
                    <a:pt x="5704" y="4524"/>
                  </a:moveTo>
                  <a:lnTo>
                    <a:pt x="5400" y="4797"/>
                  </a:lnTo>
                  <a:lnTo>
                    <a:pt x="5400" y="5330"/>
                  </a:lnTo>
                  <a:lnTo>
                    <a:pt x="5704" y="5056"/>
                  </a:lnTo>
                  <a:lnTo>
                    <a:pt x="6008" y="5330"/>
                  </a:lnTo>
                  <a:lnTo>
                    <a:pt x="6008" y="4797"/>
                  </a:lnTo>
                  <a:lnTo>
                    <a:pt x="5704" y="4524"/>
                  </a:lnTo>
                  <a:close/>
                  <a:moveTo>
                    <a:pt x="6919" y="4524"/>
                  </a:moveTo>
                  <a:lnTo>
                    <a:pt x="6615" y="4797"/>
                  </a:lnTo>
                  <a:lnTo>
                    <a:pt x="6615" y="5330"/>
                  </a:lnTo>
                  <a:lnTo>
                    <a:pt x="6919" y="5056"/>
                  </a:lnTo>
                  <a:lnTo>
                    <a:pt x="7222" y="5330"/>
                  </a:lnTo>
                  <a:lnTo>
                    <a:pt x="7222" y="4797"/>
                  </a:lnTo>
                  <a:lnTo>
                    <a:pt x="6919" y="4524"/>
                  </a:lnTo>
                  <a:close/>
                  <a:moveTo>
                    <a:pt x="8132" y="4524"/>
                  </a:moveTo>
                  <a:lnTo>
                    <a:pt x="7828" y="4797"/>
                  </a:lnTo>
                  <a:lnTo>
                    <a:pt x="7828" y="5330"/>
                  </a:lnTo>
                  <a:lnTo>
                    <a:pt x="8132" y="5056"/>
                  </a:lnTo>
                  <a:lnTo>
                    <a:pt x="8436" y="5330"/>
                  </a:lnTo>
                  <a:lnTo>
                    <a:pt x="8436" y="4797"/>
                  </a:lnTo>
                  <a:lnTo>
                    <a:pt x="8132" y="4524"/>
                  </a:lnTo>
                  <a:close/>
                  <a:moveTo>
                    <a:pt x="9346" y="4524"/>
                  </a:moveTo>
                  <a:lnTo>
                    <a:pt x="9042" y="4797"/>
                  </a:lnTo>
                  <a:lnTo>
                    <a:pt x="9042" y="5330"/>
                  </a:lnTo>
                  <a:lnTo>
                    <a:pt x="9346" y="5056"/>
                  </a:lnTo>
                  <a:lnTo>
                    <a:pt x="9650" y="5330"/>
                  </a:lnTo>
                  <a:lnTo>
                    <a:pt x="9650" y="4797"/>
                  </a:lnTo>
                  <a:lnTo>
                    <a:pt x="9346" y="4524"/>
                  </a:lnTo>
                  <a:close/>
                  <a:moveTo>
                    <a:pt x="10560" y="4524"/>
                  </a:moveTo>
                  <a:lnTo>
                    <a:pt x="10256" y="4797"/>
                  </a:lnTo>
                  <a:lnTo>
                    <a:pt x="10256" y="5330"/>
                  </a:lnTo>
                  <a:lnTo>
                    <a:pt x="10560" y="5056"/>
                  </a:lnTo>
                  <a:lnTo>
                    <a:pt x="10864" y="5330"/>
                  </a:lnTo>
                  <a:lnTo>
                    <a:pt x="10864" y="4797"/>
                  </a:lnTo>
                  <a:lnTo>
                    <a:pt x="10560" y="4524"/>
                  </a:lnTo>
                  <a:close/>
                  <a:moveTo>
                    <a:pt x="11771" y="4524"/>
                  </a:moveTo>
                  <a:lnTo>
                    <a:pt x="11467" y="4797"/>
                  </a:lnTo>
                  <a:lnTo>
                    <a:pt x="11467" y="5330"/>
                  </a:lnTo>
                  <a:lnTo>
                    <a:pt x="11771" y="5056"/>
                  </a:lnTo>
                  <a:lnTo>
                    <a:pt x="12075" y="5330"/>
                  </a:lnTo>
                  <a:lnTo>
                    <a:pt x="12075" y="4797"/>
                  </a:lnTo>
                  <a:lnTo>
                    <a:pt x="11771" y="4524"/>
                  </a:lnTo>
                  <a:close/>
                  <a:moveTo>
                    <a:pt x="12985" y="4524"/>
                  </a:moveTo>
                  <a:lnTo>
                    <a:pt x="12681" y="4797"/>
                  </a:lnTo>
                  <a:lnTo>
                    <a:pt x="12681" y="5330"/>
                  </a:lnTo>
                  <a:lnTo>
                    <a:pt x="12985" y="5056"/>
                  </a:lnTo>
                  <a:lnTo>
                    <a:pt x="13289" y="5330"/>
                  </a:lnTo>
                  <a:lnTo>
                    <a:pt x="13289" y="4797"/>
                  </a:lnTo>
                  <a:lnTo>
                    <a:pt x="12985" y="4524"/>
                  </a:lnTo>
                  <a:close/>
                  <a:moveTo>
                    <a:pt x="14199" y="4524"/>
                  </a:moveTo>
                  <a:lnTo>
                    <a:pt x="13895" y="4797"/>
                  </a:lnTo>
                  <a:lnTo>
                    <a:pt x="13895" y="5330"/>
                  </a:lnTo>
                  <a:lnTo>
                    <a:pt x="14199" y="5056"/>
                  </a:lnTo>
                  <a:lnTo>
                    <a:pt x="14502" y="5330"/>
                  </a:lnTo>
                  <a:lnTo>
                    <a:pt x="14502" y="4797"/>
                  </a:lnTo>
                  <a:lnTo>
                    <a:pt x="14199" y="4524"/>
                  </a:lnTo>
                  <a:close/>
                  <a:moveTo>
                    <a:pt x="15412" y="4524"/>
                  </a:moveTo>
                  <a:lnTo>
                    <a:pt x="15109" y="4797"/>
                  </a:lnTo>
                  <a:lnTo>
                    <a:pt x="15109" y="5330"/>
                  </a:lnTo>
                  <a:lnTo>
                    <a:pt x="15412" y="5056"/>
                  </a:lnTo>
                  <a:lnTo>
                    <a:pt x="15716" y="5330"/>
                  </a:lnTo>
                  <a:lnTo>
                    <a:pt x="15716" y="4797"/>
                  </a:lnTo>
                  <a:lnTo>
                    <a:pt x="15412" y="4524"/>
                  </a:lnTo>
                  <a:close/>
                  <a:moveTo>
                    <a:pt x="16626" y="4524"/>
                  </a:moveTo>
                  <a:lnTo>
                    <a:pt x="16323" y="4797"/>
                  </a:lnTo>
                  <a:lnTo>
                    <a:pt x="16323" y="5330"/>
                  </a:lnTo>
                  <a:lnTo>
                    <a:pt x="16626" y="5056"/>
                  </a:lnTo>
                  <a:lnTo>
                    <a:pt x="16930" y="5330"/>
                  </a:lnTo>
                  <a:lnTo>
                    <a:pt x="16930" y="4797"/>
                  </a:lnTo>
                  <a:lnTo>
                    <a:pt x="16626" y="4524"/>
                  </a:lnTo>
                  <a:close/>
                  <a:moveTo>
                    <a:pt x="17840" y="4524"/>
                  </a:moveTo>
                  <a:lnTo>
                    <a:pt x="17537" y="4797"/>
                  </a:lnTo>
                  <a:lnTo>
                    <a:pt x="17537" y="5330"/>
                  </a:lnTo>
                  <a:lnTo>
                    <a:pt x="17840" y="5056"/>
                  </a:lnTo>
                  <a:lnTo>
                    <a:pt x="18144" y="5330"/>
                  </a:lnTo>
                  <a:lnTo>
                    <a:pt x="18144" y="4797"/>
                  </a:lnTo>
                  <a:lnTo>
                    <a:pt x="17840" y="4524"/>
                  </a:lnTo>
                  <a:close/>
                  <a:moveTo>
                    <a:pt x="19050" y="4524"/>
                  </a:moveTo>
                  <a:lnTo>
                    <a:pt x="18746" y="4797"/>
                  </a:lnTo>
                  <a:lnTo>
                    <a:pt x="18746" y="5330"/>
                  </a:lnTo>
                  <a:lnTo>
                    <a:pt x="19050" y="5056"/>
                  </a:lnTo>
                  <a:lnTo>
                    <a:pt x="19353" y="5330"/>
                  </a:lnTo>
                  <a:lnTo>
                    <a:pt x="19353" y="4797"/>
                  </a:lnTo>
                  <a:lnTo>
                    <a:pt x="19050" y="4524"/>
                  </a:lnTo>
                  <a:close/>
                  <a:moveTo>
                    <a:pt x="20263" y="4524"/>
                  </a:moveTo>
                  <a:lnTo>
                    <a:pt x="19960" y="4797"/>
                  </a:lnTo>
                  <a:lnTo>
                    <a:pt x="19960" y="5330"/>
                  </a:lnTo>
                  <a:lnTo>
                    <a:pt x="20263" y="5056"/>
                  </a:lnTo>
                  <a:lnTo>
                    <a:pt x="20567" y="5330"/>
                  </a:lnTo>
                  <a:lnTo>
                    <a:pt x="20567" y="4797"/>
                  </a:lnTo>
                  <a:lnTo>
                    <a:pt x="20263" y="4524"/>
                  </a:lnTo>
                  <a:close/>
                  <a:moveTo>
                    <a:pt x="21477" y="4524"/>
                  </a:moveTo>
                  <a:lnTo>
                    <a:pt x="21174" y="4797"/>
                  </a:lnTo>
                  <a:lnTo>
                    <a:pt x="21174" y="5330"/>
                  </a:lnTo>
                  <a:lnTo>
                    <a:pt x="21477" y="5056"/>
                  </a:lnTo>
                  <a:lnTo>
                    <a:pt x="21600" y="5167"/>
                  </a:lnTo>
                  <a:lnTo>
                    <a:pt x="21600" y="4634"/>
                  </a:lnTo>
                  <a:lnTo>
                    <a:pt x="21477" y="4524"/>
                  </a:lnTo>
                  <a:close/>
                  <a:moveTo>
                    <a:pt x="551" y="5330"/>
                  </a:moveTo>
                  <a:lnTo>
                    <a:pt x="247" y="5602"/>
                  </a:lnTo>
                  <a:lnTo>
                    <a:pt x="0" y="5381"/>
                  </a:lnTo>
                  <a:lnTo>
                    <a:pt x="0" y="5914"/>
                  </a:lnTo>
                  <a:lnTo>
                    <a:pt x="247" y="6135"/>
                  </a:lnTo>
                  <a:lnTo>
                    <a:pt x="551" y="5862"/>
                  </a:lnTo>
                  <a:lnTo>
                    <a:pt x="551" y="5330"/>
                  </a:lnTo>
                  <a:close/>
                  <a:moveTo>
                    <a:pt x="1157" y="5330"/>
                  </a:moveTo>
                  <a:lnTo>
                    <a:pt x="1157" y="5862"/>
                  </a:lnTo>
                  <a:lnTo>
                    <a:pt x="1461" y="6135"/>
                  </a:lnTo>
                  <a:lnTo>
                    <a:pt x="1764" y="5862"/>
                  </a:lnTo>
                  <a:lnTo>
                    <a:pt x="1764" y="5330"/>
                  </a:lnTo>
                  <a:lnTo>
                    <a:pt x="1461" y="5602"/>
                  </a:lnTo>
                  <a:lnTo>
                    <a:pt x="1157" y="5330"/>
                  </a:lnTo>
                  <a:close/>
                  <a:moveTo>
                    <a:pt x="2371" y="5330"/>
                  </a:moveTo>
                  <a:lnTo>
                    <a:pt x="2371" y="5862"/>
                  </a:lnTo>
                  <a:lnTo>
                    <a:pt x="2675" y="6135"/>
                  </a:lnTo>
                  <a:lnTo>
                    <a:pt x="2978" y="5862"/>
                  </a:lnTo>
                  <a:lnTo>
                    <a:pt x="2978" y="5330"/>
                  </a:lnTo>
                  <a:lnTo>
                    <a:pt x="2675" y="5602"/>
                  </a:lnTo>
                  <a:lnTo>
                    <a:pt x="2371" y="5330"/>
                  </a:lnTo>
                  <a:close/>
                  <a:moveTo>
                    <a:pt x="3580" y="5330"/>
                  </a:moveTo>
                  <a:lnTo>
                    <a:pt x="3580" y="5862"/>
                  </a:lnTo>
                  <a:lnTo>
                    <a:pt x="3884" y="6135"/>
                  </a:lnTo>
                  <a:lnTo>
                    <a:pt x="4187" y="5862"/>
                  </a:lnTo>
                  <a:lnTo>
                    <a:pt x="4187" y="5330"/>
                  </a:lnTo>
                  <a:lnTo>
                    <a:pt x="3884" y="5602"/>
                  </a:lnTo>
                  <a:lnTo>
                    <a:pt x="3580" y="5330"/>
                  </a:lnTo>
                  <a:close/>
                  <a:moveTo>
                    <a:pt x="4794" y="5330"/>
                  </a:moveTo>
                  <a:lnTo>
                    <a:pt x="4794" y="5862"/>
                  </a:lnTo>
                  <a:lnTo>
                    <a:pt x="5098" y="6135"/>
                  </a:lnTo>
                  <a:lnTo>
                    <a:pt x="5401" y="5862"/>
                  </a:lnTo>
                  <a:lnTo>
                    <a:pt x="5401" y="5330"/>
                  </a:lnTo>
                  <a:lnTo>
                    <a:pt x="5098" y="5602"/>
                  </a:lnTo>
                  <a:lnTo>
                    <a:pt x="4794" y="5330"/>
                  </a:lnTo>
                  <a:close/>
                  <a:moveTo>
                    <a:pt x="6008" y="5330"/>
                  </a:moveTo>
                  <a:lnTo>
                    <a:pt x="6008" y="5862"/>
                  </a:lnTo>
                  <a:lnTo>
                    <a:pt x="6312" y="6135"/>
                  </a:lnTo>
                  <a:lnTo>
                    <a:pt x="6615" y="5862"/>
                  </a:lnTo>
                  <a:lnTo>
                    <a:pt x="6615" y="5330"/>
                  </a:lnTo>
                  <a:lnTo>
                    <a:pt x="6312" y="5602"/>
                  </a:lnTo>
                  <a:lnTo>
                    <a:pt x="6008" y="5330"/>
                  </a:lnTo>
                  <a:close/>
                  <a:moveTo>
                    <a:pt x="7221" y="5330"/>
                  </a:moveTo>
                  <a:lnTo>
                    <a:pt x="7221" y="5862"/>
                  </a:lnTo>
                  <a:lnTo>
                    <a:pt x="7525" y="6135"/>
                  </a:lnTo>
                  <a:lnTo>
                    <a:pt x="7829" y="5862"/>
                  </a:lnTo>
                  <a:lnTo>
                    <a:pt x="7829" y="5330"/>
                  </a:lnTo>
                  <a:lnTo>
                    <a:pt x="7525" y="5602"/>
                  </a:lnTo>
                  <a:lnTo>
                    <a:pt x="7221" y="5330"/>
                  </a:lnTo>
                  <a:close/>
                  <a:moveTo>
                    <a:pt x="8435" y="5330"/>
                  </a:moveTo>
                  <a:lnTo>
                    <a:pt x="8435" y="5862"/>
                  </a:lnTo>
                  <a:lnTo>
                    <a:pt x="8739" y="6135"/>
                  </a:lnTo>
                  <a:lnTo>
                    <a:pt x="9043" y="5862"/>
                  </a:lnTo>
                  <a:lnTo>
                    <a:pt x="9043" y="5330"/>
                  </a:lnTo>
                  <a:lnTo>
                    <a:pt x="8739" y="5602"/>
                  </a:lnTo>
                  <a:lnTo>
                    <a:pt x="8435" y="5330"/>
                  </a:lnTo>
                  <a:close/>
                  <a:moveTo>
                    <a:pt x="9649" y="5330"/>
                  </a:moveTo>
                  <a:lnTo>
                    <a:pt x="9649" y="5862"/>
                  </a:lnTo>
                  <a:lnTo>
                    <a:pt x="9953" y="6135"/>
                  </a:lnTo>
                  <a:lnTo>
                    <a:pt x="10256" y="5862"/>
                  </a:lnTo>
                  <a:lnTo>
                    <a:pt x="10256" y="5330"/>
                  </a:lnTo>
                  <a:lnTo>
                    <a:pt x="9953" y="5602"/>
                  </a:lnTo>
                  <a:lnTo>
                    <a:pt x="9649" y="5330"/>
                  </a:lnTo>
                  <a:close/>
                  <a:moveTo>
                    <a:pt x="10860" y="5330"/>
                  </a:moveTo>
                  <a:lnTo>
                    <a:pt x="10860" y="5862"/>
                  </a:lnTo>
                  <a:lnTo>
                    <a:pt x="11164" y="6135"/>
                  </a:lnTo>
                  <a:lnTo>
                    <a:pt x="11468" y="5862"/>
                  </a:lnTo>
                  <a:lnTo>
                    <a:pt x="11468" y="5330"/>
                  </a:lnTo>
                  <a:lnTo>
                    <a:pt x="11164" y="5602"/>
                  </a:lnTo>
                  <a:lnTo>
                    <a:pt x="10860" y="5330"/>
                  </a:lnTo>
                  <a:close/>
                  <a:moveTo>
                    <a:pt x="12074" y="5330"/>
                  </a:moveTo>
                  <a:lnTo>
                    <a:pt x="12074" y="5862"/>
                  </a:lnTo>
                  <a:lnTo>
                    <a:pt x="12378" y="6135"/>
                  </a:lnTo>
                  <a:lnTo>
                    <a:pt x="12682" y="5862"/>
                  </a:lnTo>
                  <a:lnTo>
                    <a:pt x="12682" y="5330"/>
                  </a:lnTo>
                  <a:lnTo>
                    <a:pt x="12378" y="5602"/>
                  </a:lnTo>
                  <a:lnTo>
                    <a:pt x="12074" y="5330"/>
                  </a:lnTo>
                  <a:close/>
                  <a:moveTo>
                    <a:pt x="13288" y="5330"/>
                  </a:moveTo>
                  <a:lnTo>
                    <a:pt x="13288" y="5862"/>
                  </a:lnTo>
                  <a:lnTo>
                    <a:pt x="13592" y="6135"/>
                  </a:lnTo>
                  <a:lnTo>
                    <a:pt x="13896" y="5862"/>
                  </a:lnTo>
                  <a:lnTo>
                    <a:pt x="13896" y="5330"/>
                  </a:lnTo>
                  <a:lnTo>
                    <a:pt x="13592" y="5602"/>
                  </a:lnTo>
                  <a:lnTo>
                    <a:pt x="13288" y="5330"/>
                  </a:lnTo>
                  <a:close/>
                  <a:moveTo>
                    <a:pt x="14502" y="5330"/>
                  </a:moveTo>
                  <a:lnTo>
                    <a:pt x="14502" y="5862"/>
                  </a:lnTo>
                  <a:lnTo>
                    <a:pt x="14806" y="6135"/>
                  </a:lnTo>
                  <a:lnTo>
                    <a:pt x="15110" y="5862"/>
                  </a:lnTo>
                  <a:lnTo>
                    <a:pt x="15110" y="5330"/>
                  </a:lnTo>
                  <a:lnTo>
                    <a:pt x="14806" y="5602"/>
                  </a:lnTo>
                  <a:lnTo>
                    <a:pt x="14502" y="5330"/>
                  </a:lnTo>
                  <a:close/>
                  <a:moveTo>
                    <a:pt x="15716" y="5330"/>
                  </a:moveTo>
                  <a:lnTo>
                    <a:pt x="15716" y="5862"/>
                  </a:lnTo>
                  <a:lnTo>
                    <a:pt x="16019" y="6135"/>
                  </a:lnTo>
                  <a:lnTo>
                    <a:pt x="16323" y="5862"/>
                  </a:lnTo>
                  <a:lnTo>
                    <a:pt x="16323" y="5330"/>
                  </a:lnTo>
                  <a:lnTo>
                    <a:pt x="16019" y="5602"/>
                  </a:lnTo>
                  <a:lnTo>
                    <a:pt x="15716" y="5330"/>
                  </a:lnTo>
                  <a:close/>
                  <a:moveTo>
                    <a:pt x="16930" y="5330"/>
                  </a:moveTo>
                  <a:lnTo>
                    <a:pt x="16930" y="5862"/>
                  </a:lnTo>
                  <a:lnTo>
                    <a:pt x="17233" y="6135"/>
                  </a:lnTo>
                  <a:lnTo>
                    <a:pt x="17537" y="5862"/>
                  </a:lnTo>
                  <a:lnTo>
                    <a:pt x="17537" y="5330"/>
                  </a:lnTo>
                  <a:lnTo>
                    <a:pt x="17233" y="5602"/>
                  </a:lnTo>
                  <a:lnTo>
                    <a:pt x="16930" y="5330"/>
                  </a:lnTo>
                  <a:close/>
                  <a:moveTo>
                    <a:pt x="18139" y="5330"/>
                  </a:moveTo>
                  <a:lnTo>
                    <a:pt x="18139" y="5862"/>
                  </a:lnTo>
                  <a:lnTo>
                    <a:pt x="18443" y="6135"/>
                  </a:lnTo>
                  <a:lnTo>
                    <a:pt x="18746" y="5862"/>
                  </a:lnTo>
                  <a:lnTo>
                    <a:pt x="18746" y="5330"/>
                  </a:lnTo>
                  <a:lnTo>
                    <a:pt x="18443" y="5602"/>
                  </a:lnTo>
                  <a:lnTo>
                    <a:pt x="18139" y="5330"/>
                  </a:lnTo>
                  <a:close/>
                  <a:moveTo>
                    <a:pt x="19353" y="5330"/>
                  </a:moveTo>
                  <a:lnTo>
                    <a:pt x="19353" y="5862"/>
                  </a:lnTo>
                  <a:lnTo>
                    <a:pt x="19656" y="6135"/>
                  </a:lnTo>
                  <a:lnTo>
                    <a:pt x="19961" y="5862"/>
                  </a:lnTo>
                  <a:lnTo>
                    <a:pt x="19961" y="5330"/>
                  </a:lnTo>
                  <a:lnTo>
                    <a:pt x="19656" y="5602"/>
                  </a:lnTo>
                  <a:lnTo>
                    <a:pt x="19353" y="5330"/>
                  </a:lnTo>
                  <a:close/>
                  <a:moveTo>
                    <a:pt x="20567" y="5330"/>
                  </a:moveTo>
                  <a:lnTo>
                    <a:pt x="20567" y="5862"/>
                  </a:lnTo>
                  <a:lnTo>
                    <a:pt x="20870" y="6135"/>
                  </a:lnTo>
                  <a:lnTo>
                    <a:pt x="21174" y="5862"/>
                  </a:lnTo>
                  <a:lnTo>
                    <a:pt x="21174" y="5330"/>
                  </a:lnTo>
                  <a:lnTo>
                    <a:pt x="20870" y="5602"/>
                  </a:lnTo>
                  <a:lnTo>
                    <a:pt x="20567" y="5330"/>
                  </a:lnTo>
                  <a:close/>
                  <a:moveTo>
                    <a:pt x="854" y="6122"/>
                  </a:moveTo>
                  <a:lnTo>
                    <a:pt x="550" y="6394"/>
                  </a:lnTo>
                  <a:lnTo>
                    <a:pt x="550" y="6925"/>
                  </a:lnTo>
                  <a:lnTo>
                    <a:pt x="854" y="6654"/>
                  </a:lnTo>
                  <a:lnTo>
                    <a:pt x="1157" y="6925"/>
                  </a:lnTo>
                  <a:lnTo>
                    <a:pt x="1157" y="6394"/>
                  </a:lnTo>
                  <a:lnTo>
                    <a:pt x="854" y="6122"/>
                  </a:lnTo>
                  <a:close/>
                  <a:moveTo>
                    <a:pt x="2067" y="6122"/>
                  </a:moveTo>
                  <a:lnTo>
                    <a:pt x="1764" y="6394"/>
                  </a:lnTo>
                  <a:lnTo>
                    <a:pt x="1764" y="6925"/>
                  </a:lnTo>
                  <a:lnTo>
                    <a:pt x="2067" y="6654"/>
                  </a:lnTo>
                  <a:lnTo>
                    <a:pt x="2371" y="6925"/>
                  </a:lnTo>
                  <a:lnTo>
                    <a:pt x="2371" y="6394"/>
                  </a:lnTo>
                  <a:lnTo>
                    <a:pt x="2067" y="6122"/>
                  </a:lnTo>
                  <a:close/>
                  <a:moveTo>
                    <a:pt x="3281" y="6122"/>
                  </a:moveTo>
                  <a:lnTo>
                    <a:pt x="2978" y="6394"/>
                  </a:lnTo>
                  <a:lnTo>
                    <a:pt x="2978" y="6925"/>
                  </a:lnTo>
                  <a:lnTo>
                    <a:pt x="3281" y="6654"/>
                  </a:lnTo>
                  <a:lnTo>
                    <a:pt x="3585" y="6925"/>
                  </a:lnTo>
                  <a:lnTo>
                    <a:pt x="3585" y="6394"/>
                  </a:lnTo>
                  <a:lnTo>
                    <a:pt x="3281" y="6122"/>
                  </a:lnTo>
                  <a:close/>
                  <a:moveTo>
                    <a:pt x="4491" y="6122"/>
                  </a:moveTo>
                  <a:lnTo>
                    <a:pt x="4187" y="6394"/>
                  </a:lnTo>
                  <a:lnTo>
                    <a:pt x="4187" y="6925"/>
                  </a:lnTo>
                  <a:lnTo>
                    <a:pt x="4491" y="6654"/>
                  </a:lnTo>
                  <a:lnTo>
                    <a:pt x="4794" y="6925"/>
                  </a:lnTo>
                  <a:lnTo>
                    <a:pt x="4794" y="6394"/>
                  </a:lnTo>
                  <a:lnTo>
                    <a:pt x="4491" y="6122"/>
                  </a:lnTo>
                  <a:close/>
                  <a:moveTo>
                    <a:pt x="5704" y="6122"/>
                  </a:moveTo>
                  <a:lnTo>
                    <a:pt x="5400" y="6394"/>
                  </a:lnTo>
                  <a:lnTo>
                    <a:pt x="5400" y="6925"/>
                  </a:lnTo>
                  <a:lnTo>
                    <a:pt x="5704" y="6654"/>
                  </a:lnTo>
                  <a:lnTo>
                    <a:pt x="6008" y="6925"/>
                  </a:lnTo>
                  <a:lnTo>
                    <a:pt x="6008" y="6394"/>
                  </a:lnTo>
                  <a:lnTo>
                    <a:pt x="5704" y="6122"/>
                  </a:lnTo>
                  <a:close/>
                  <a:moveTo>
                    <a:pt x="6919" y="6122"/>
                  </a:moveTo>
                  <a:lnTo>
                    <a:pt x="6615" y="6394"/>
                  </a:lnTo>
                  <a:lnTo>
                    <a:pt x="6615" y="6925"/>
                  </a:lnTo>
                  <a:lnTo>
                    <a:pt x="6919" y="6654"/>
                  </a:lnTo>
                  <a:lnTo>
                    <a:pt x="7222" y="6925"/>
                  </a:lnTo>
                  <a:lnTo>
                    <a:pt x="7222" y="6394"/>
                  </a:lnTo>
                  <a:lnTo>
                    <a:pt x="6919" y="6122"/>
                  </a:lnTo>
                  <a:close/>
                  <a:moveTo>
                    <a:pt x="8132" y="6122"/>
                  </a:moveTo>
                  <a:lnTo>
                    <a:pt x="7828" y="6394"/>
                  </a:lnTo>
                  <a:lnTo>
                    <a:pt x="7828" y="6925"/>
                  </a:lnTo>
                  <a:lnTo>
                    <a:pt x="8132" y="6654"/>
                  </a:lnTo>
                  <a:lnTo>
                    <a:pt x="8436" y="6925"/>
                  </a:lnTo>
                  <a:lnTo>
                    <a:pt x="8436" y="6394"/>
                  </a:lnTo>
                  <a:lnTo>
                    <a:pt x="8132" y="6122"/>
                  </a:lnTo>
                  <a:close/>
                  <a:moveTo>
                    <a:pt x="9346" y="6122"/>
                  </a:moveTo>
                  <a:lnTo>
                    <a:pt x="9042" y="6394"/>
                  </a:lnTo>
                  <a:lnTo>
                    <a:pt x="9042" y="6925"/>
                  </a:lnTo>
                  <a:lnTo>
                    <a:pt x="9346" y="6654"/>
                  </a:lnTo>
                  <a:lnTo>
                    <a:pt x="9650" y="6925"/>
                  </a:lnTo>
                  <a:lnTo>
                    <a:pt x="9650" y="6394"/>
                  </a:lnTo>
                  <a:lnTo>
                    <a:pt x="9346" y="6122"/>
                  </a:lnTo>
                  <a:close/>
                  <a:moveTo>
                    <a:pt x="10560" y="6122"/>
                  </a:moveTo>
                  <a:lnTo>
                    <a:pt x="10256" y="6394"/>
                  </a:lnTo>
                  <a:lnTo>
                    <a:pt x="10256" y="6925"/>
                  </a:lnTo>
                  <a:lnTo>
                    <a:pt x="10560" y="6654"/>
                  </a:lnTo>
                  <a:lnTo>
                    <a:pt x="10864" y="6925"/>
                  </a:lnTo>
                  <a:lnTo>
                    <a:pt x="10864" y="6394"/>
                  </a:lnTo>
                  <a:lnTo>
                    <a:pt x="10560" y="6122"/>
                  </a:lnTo>
                  <a:close/>
                  <a:moveTo>
                    <a:pt x="11771" y="6122"/>
                  </a:moveTo>
                  <a:lnTo>
                    <a:pt x="11467" y="6394"/>
                  </a:lnTo>
                  <a:lnTo>
                    <a:pt x="11467" y="6925"/>
                  </a:lnTo>
                  <a:lnTo>
                    <a:pt x="11771" y="6654"/>
                  </a:lnTo>
                  <a:lnTo>
                    <a:pt x="12075" y="6925"/>
                  </a:lnTo>
                  <a:lnTo>
                    <a:pt x="12075" y="6394"/>
                  </a:lnTo>
                  <a:lnTo>
                    <a:pt x="11771" y="6122"/>
                  </a:lnTo>
                  <a:close/>
                  <a:moveTo>
                    <a:pt x="12985" y="6122"/>
                  </a:moveTo>
                  <a:lnTo>
                    <a:pt x="12681" y="6394"/>
                  </a:lnTo>
                  <a:lnTo>
                    <a:pt x="12681" y="6925"/>
                  </a:lnTo>
                  <a:lnTo>
                    <a:pt x="12985" y="6654"/>
                  </a:lnTo>
                  <a:lnTo>
                    <a:pt x="13289" y="6925"/>
                  </a:lnTo>
                  <a:lnTo>
                    <a:pt x="13289" y="6394"/>
                  </a:lnTo>
                  <a:lnTo>
                    <a:pt x="12985" y="6122"/>
                  </a:lnTo>
                  <a:close/>
                  <a:moveTo>
                    <a:pt x="14199" y="6122"/>
                  </a:moveTo>
                  <a:lnTo>
                    <a:pt x="13895" y="6394"/>
                  </a:lnTo>
                  <a:lnTo>
                    <a:pt x="13895" y="6925"/>
                  </a:lnTo>
                  <a:lnTo>
                    <a:pt x="14199" y="6654"/>
                  </a:lnTo>
                  <a:lnTo>
                    <a:pt x="14502" y="6925"/>
                  </a:lnTo>
                  <a:lnTo>
                    <a:pt x="14502" y="6394"/>
                  </a:lnTo>
                  <a:lnTo>
                    <a:pt x="14199" y="6122"/>
                  </a:lnTo>
                  <a:close/>
                  <a:moveTo>
                    <a:pt x="15412" y="6122"/>
                  </a:moveTo>
                  <a:lnTo>
                    <a:pt x="15109" y="6394"/>
                  </a:lnTo>
                  <a:lnTo>
                    <a:pt x="15109" y="6925"/>
                  </a:lnTo>
                  <a:lnTo>
                    <a:pt x="15412" y="6654"/>
                  </a:lnTo>
                  <a:lnTo>
                    <a:pt x="15716" y="6925"/>
                  </a:lnTo>
                  <a:lnTo>
                    <a:pt x="15716" y="6394"/>
                  </a:lnTo>
                  <a:lnTo>
                    <a:pt x="15412" y="6122"/>
                  </a:lnTo>
                  <a:close/>
                  <a:moveTo>
                    <a:pt x="16626" y="6122"/>
                  </a:moveTo>
                  <a:lnTo>
                    <a:pt x="16323" y="6394"/>
                  </a:lnTo>
                  <a:lnTo>
                    <a:pt x="16323" y="6925"/>
                  </a:lnTo>
                  <a:lnTo>
                    <a:pt x="16626" y="6654"/>
                  </a:lnTo>
                  <a:lnTo>
                    <a:pt x="16930" y="6925"/>
                  </a:lnTo>
                  <a:lnTo>
                    <a:pt x="16930" y="6394"/>
                  </a:lnTo>
                  <a:lnTo>
                    <a:pt x="16626" y="6122"/>
                  </a:lnTo>
                  <a:close/>
                  <a:moveTo>
                    <a:pt x="17840" y="6122"/>
                  </a:moveTo>
                  <a:lnTo>
                    <a:pt x="17537" y="6394"/>
                  </a:lnTo>
                  <a:lnTo>
                    <a:pt x="17537" y="6925"/>
                  </a:lnTo>
                  <a:lnTo>
                    <a:pt x="17840" y="6654"/>
                  </a:lnTo>
                  <a:lnTo>
                    <a:pt x="18144" y="6925"/>
                  </a:lnTo>
                  <a:lnTo>
                    <a:pt x="18144" y="6394"/>
                  </a:lnTo>
                  <a:lnTo>
                    <a:pt x="17840" y="6122"/>
                  </a:lnTo>
                  <a:close/>
                  <a:moveTo>
                    <a:pt x="19050" y="6122"/>
                  </a:moveTo>
                  <a:lnTo>
                    <a:pt x="18746" y="6394"/>
                  </a:lnTo>
                  <a:lnTo>
                    <a:pt x="18746" y="6925"/>
                  </a:lnTo>
                  <a:lnTo>
                    <a:pt x="19050" y="6654"/>
                  </a:lnTo>
                  <a:lnTo>
                    <a:pt x="19353" y="6925"/>
                  </a:lnTo>
                  <a:lnTo>
                    <a:pt x="19353" y="6394"/>
                  </a:lnTo>
                  <a:lnTo>
                    <a:pt x="19050" y="6122"/>
                  </a:lnTo>
                  <a:close/>
                  <a:moveTo>
                    <a:pt x="20263" y="6122"/>
                  </a:moveTo>
                  <a:lnTo>
                    <a:pt x="19960" y="6394"/>
                  </a:lnTo>
                  <a:lnTo>
                    <a:pt x="19960" y="6925"/>
                  </a:lnTo>
                  <a:lnTo>
                    <a:pt x="20263" y="6654"/>
                  </a:lnTo>
                  <a:lnTo>
                    <a:pt x="20567" y="6925"/>
                  </a:lnTo>
                  <a:lnTo>
                    <a:pt x="20567" y="6394"/>
                  </a:lnTo>
                  <a:lnTo>
                    <a:pt x="20263" y="6122"/>
                  </a:lnTo>
                  <a:close/>
                  <a:moveTo>
                    <a:pt x="21477" y="6122"/>
                  </a:moveTo>
                  <a:lnTo>
                    <a:pt x="21174" y="6394"/>
                  </a:lnTo>
                  <a:lnTo>
                    <a:pt x="21174" y="6925"/>
                  </a:lnTo>
                  <a:lnTo>
                    <a:pt x="21477" y="6654"/>
                  </a:lnTo>
                  <a:lnTo>
                    <a:pt x="21600" y="6764"/>
                  </a:lnTo>
                  <a:lnTo>
                    <a:pt x="21600" y="6232"/>
                  </a:lnTo>
                  <a:lnTo>
                    <a:pt x="21477" y="6122"/>
                  </a:lnTo>
                  <a:close/>
                  <a:moveTo>
                    <a:pt x="551" y="6927"/>
                  </a:moveTo>
                  <a:lnTo>
                    <a:pt x="247" y="7199"/>
                  </a:lnTo>
                  <a:lnTo>
                    <a:pt x="0" y="6978"/>
                  </a:lnTo>
                  <a:lnTo>
                    <a:pt x="0" y="7510"/>
                  </a:lnTo>
                  <a:lnTo>
                    <a:pt x="247" y="7732"/>
                  </a:lnTo>
                  <a:lnTo>
                    <a:pt x="551" y="7459"/>
                  </a:lnTo>
                  <a:lnTo>
                    <a:pt x="551" y="6927"/>
                  </a:lnTo>
                  <a:close/>
                  <a:moveTo>
                    <a:pt x="1157" y="6927"/>
                  </a:moveTo>
                  <a:lnTo>
                    <a:pt x="1157" y="7459"/>
                  </a:lnTo>
                  <a:lnTo>
                    <a:pt x="1461" y="7732"/>
                  </a:lnTo>
                  <a:lnTo>
                    <a:pt x="1764" y="7459"/>
                  </a:lnTo>
                  <a:lnTo>
                    <a:pt x="1764" y="6927"/>
                  </a:lnTo>
                  <a:lnTo>
                    <a:pt x="1461" y="7199"/>
                  </a:lnTo>
                  <a:lnTo>
                    <a:pt x="1157" y="6927"/>
                  </a:lnTo>
                  <a:close/>
                  <a:moveTo>
                    <a:pt x="2371" y="6927"/>
                  </a:moveTo>
                  <a:lnTo>
                    <a:pt x="2371" y="7459"/>
                  </a:lnTo>
                  <a:lnTo>
                    <a:pt x="2675" y="7732"/>
                  </a:lnTo>
                  <a:lnTo>
                    <a:pt x="2978" y="7459"/>
                  </a:lnTo>
                  <a:lnTo>
                    <a:pt x="2978" y="6927"/>
                  </a:lnTo>
                  <a:lnTo>
                    <a:pt x="2675" y="7199"/>
                  </a:lnTo>
                  <a:lnTo>
                    <a:pt x="2371" y="6927"/>
                  </a:lnTo>
                  <a:close/>
                  <a:moveTo>
                    <a:pt x="3580" y="6927"/>
                  </a:moveTo>
                  <a:lnTo>
                    <a:pt x="3580" y="7459"/>
                  </a:lnTo>
                  <a:lnTo>
                    <a:pt x="3884" y="7732"/>
                  </a:lnTo>
                  <a:lnTo>
                    <a:pt x="4187" y="7459"/>
                  </a:lnTo>
                  <a:lnTo>
                    <a:pt x="4187" y="6927"/>
                  </a:lnTo>
                  <a:lnTo>
                    <a:pt x="3884" y="7199"/>
                  </a:lnTo>
                  <a:lnTo>
                    <a:pt x="3580" y="6927"/>
                  </a:lnTo>
                  <a:close/>
                  <a:moveTo>
                    <a:pt x="4794" y="6927"/>
                  </a:moveTo>
                  <a:lnTo>
                    <a:pt x="4794" y="7459"/>
                  </a:lnTo>
                  <a:lnTo>
                    <a:pt x="5098" y="7732"/>
                  </a:lnTo>
                  <a:lnTo>
                    <a:pt x="5401" y="7459"/>
                  </a:lnTo>
                  <a:lnTo>
                    <a:pt x="5401" y="6927"/>
                  </a:lnTo>
                  <a:lnTo>
                    <a:pt x="5098" y="7199"/>
                  </a:lnTo>
                  <a:lnTo>
                    <a:pt x="4794" y="6927"/>
                  </a:lnTo>
                  <a:close/>
                  <a:moveTo>
                    <a:pt x="6008" y="6927"/>
                  </a:moveTo>
                  <a:lnTo>
                    <a:pt x="6008" y="7459"/>
                  </a:lnTo>
                  <a:lnTo>
                    <a:pt x="6312" y="7732"/>
                  </a:lnTo>
                  <a:lnTo>
                    <a:pt x="6615" y="7459"/>
                  </a:lnTo>
                  <a:lnTo>
                    <a:pt x="6615" y="6927"/>
                  </a:lnTo>
                  <a:lnTo>
                    <a:pt x="6312" y="7199"/>
                  </a:lnTo>
                  <a:lnTo>
                    <a:pt x="6008" y="6927"/>
                  </a:lnTo>
                  <a:close/>
                  <a:moveTo>
                    <a:pt x="7221" y="6927"/>
                  </a:moveTo>
                  <a:lnTo>
                    <a:pt x="7221" y="7459"/>
                  </a:lnTo>
                  <a:lnTo>
                    <a:pt x="7525" y="7732"/>
                  </a:lnTo>
                  <a:lnTo>
                    <a:pt x="7829" y="7459"/>
                  </a:lnTo>
                  <a:lnTo>
                    <a:pt x="7829" y="6927"/>
                  </a:lnTo>
                  <a:lnTo>
                    <a:pt x="7525" y="7199"/>
                  </a:lnTo>
                  <a:lnTo>
                    <a:pt x="7221" y="6927"/>
                  </a:lnTo>
                  <a:close/>
                  <a:moveTo>
                    <a:pt x="8435" y="6927"/>
                  </a:moveTo>
                  <a:lnTo>
                    <a:pt x="8435" y="7459"/>
                  </a:lnTo>
                  <a:lnTo>
                    <a:pt x="8739" y="7732"/>
                  </a:lnTo>
                  <a:lnTo>
                    <a:pt x="9043" y="7459"/>
                  </a:lnTo>
                  <a:lnTo>
                    <a:pt x="9043" y="6927"/>
                  </a:lnTo>
                  <a:lnTo>
                    <a:pt x="8739" y="7199"/>
                  </a:lnTo>
                  <a:lnTo>
                    <a:pt x="8435" y="6927"/>
                  </a:lnTo>
                  <a:close/>
                  <a:moveTo>
                    <a:pt x="9649" y="6927"/>
                  </a:moveTo>
                  <a:lnTo>
                    <a:pt x="9649" y="7459"/>
                  </a:lnTo>
                  <a:lnTo>
                    <a:pt x="9953" y="7732"/>
                  </a:lnTo>
                  <a:lnTo>
                    <a:pt x="10256" y="7459"/>
                  </a:lnTo>
                  <a:lnTo>
                    <a:pt x="10256" y="6927"/>
                  </a:lnTo>
                  <a:lnTo>
                    <a:pt x="9953" y="7199"/>
                  </a:lnTo>
                  <a:lnTo>
                    <a:pt x="9649" y="6927"/>
                  </a:lnTo>
                  <a:close/>
                  <a:moveTo>
                    <a:pt x="10860" y="6927"/>
                  </a:moveTo>
                  <a:lnTo>
                    <a:pt x="10860" y="7459"/>
                  </a:lnTo>
                  <a:lnTo>
                    <a:pt x="11164" y="7732"/>
                  </a:lnTo>
                  <a:lnTo>
                    <a:pt x="11468" y="7459"/>
                  </a:lnTo>
                  <a:lnTo>
                    <a:pt x="11468" y="6927"/>
                  </a:lnTo>
                  <a:lnTo>
                    <a:pt x="11164" y="7199"/>
                  </a:lnTo>
                  <a:lnTo>
                    <a:pt x="10860" y="6927"/>
                  </a:lnTo>
                  <a:close/>
                  <a:moveTo>
                    <a:pt x="12074" y="6927"/>
                  </a:moveTo>
                  <a:lnTo>
                    <a:pt x="12074" y="7459"/>
                  </a:lnTo>
                  <a:lnTo>
                    <a:pt x="12378" y="7732"/>
                  </a:lnTo>
                  <a:lnTo>
                    <a:pt x="12682" y="7459"/>
                  </a:lnTo>
                  <a:lnTo>
                    <a:pt x="12682" y="6927"/>
                  </a:lnTo>
                  <a:lnTo>
                    <a:pt x="12378" y="7199"/>
                  </a:lnTo>
                  <a:lnTo>
                    <a:pt x="12074" y="6927"/>
                  </a:lnTo>
                  <a:close/>
                  <a:moveTo>
                    <a:pt x="13288" y="6927"/>
                  </a:moveTo>
                  <a:lnTo>
                    <a:pt x="13288" y="7459"/>
                  </a:lnTo>
                  <a:lnTo>
                    <a:pt x="13592" y="7732"/>
                  </a:lnTo>
                  <a:lnTo>
                    <a:pt x="13896" y="7459"/>
                  </a:lnTo>
                  <a:lnTo>
                    <a:pt x="13896" y="6927"/>
                  </a:lnTo>
                  <a:lnTo>
                    <a:pt x="13592" y="7199"/>
                  </a:lnTo>
                  <a:lnTo>
                    <a:pt x="13288" y="6927"/>
                  </a:lnTo>
                  <a:close/>
                  <a:moveTo>
                    <a:pt x="14502" y="6927"/>
                  </a:moveTo>
                  <a:lnTo>
                    <a:pt x="14502" y="7459"/>
                  </a:lnTo>
                  <a:lnTo>
                    <a:pt x="14806" y="7732"/>
                  </a:lnTo>
                  <a:lnTo>
                    <a:pt x="15110" y="7459"/>
                  </a:lnTo>
                  <a:lnTo>
                    <a:pt x="15110" y="6927"/>
                  </a:lnTo>
                  <a:lnTo>
                    <a:pt x="14806" y="7199"/>
                  </a:lnTo>
                  <a:lnTo>
                    <a:pt x="14502" y="6927"/>
                  </a:lnTo>
                  <a:close/>
                  <a:moveTo>
                    <a:pt x="15716" y="6927"/>
                  </a:moveTo>
                  <a:lnTo>
                    <a:pt x="15716" y="7459"/>
                  </a:lnTo>
                  <a:lnTo>
                    <a:pt x="16019" y="7732"/>
                  </a:lnTo>
                  <a:lnTo>
                    <a:pt x="16323" y="7459"/>
                  </a:lnTo>
                  <a:lnTo>
                    <a:pt x="16323" y="6927"/>
                  </a:lnTo>
                  <a:lnTo>
                    <a:pt x="16019" y="7199"/>
                  </a:lnTo>
                  <a:lnTo>
                    <a:pt x="15716" y="6927"/>
                  </a:lnTo>
                  <a:close/>
                  <a:moveTo>
                    <a:pt x="16930" y="6927"/>
                  </a:moveTo>
                  <a:lnTo>
                    <a:pt x="16930" y="7459"/>
                  </a:lnTo>
                  <a:lnTo>
                    <a:pt x="17233" y="7732"/>
                  </a:lnTo>
                  <a:lnTo>
                    <a:pt x="17537" y="7459"/>
                  </a:lnTo>
                  <a:lnTo>
                    <a:pt x="17537" y="6927"/>
                  </a:lnTo>
                  <a:lnTo>
                    <a:pt x="17233" y="7199"/>
                  </a:lnTo>
                  <a:lnTo>
                    <a:pt x="16930" y="6927"/>
                  </a:lnTo>
                  <a:close/>
                  <a:moveTo>
                    <a:pt x="18139" y="6927"/>
                  </a:moveTo>
                  <a:lnTo>
                    <a:pt x="18139" y="7459"/>
                  </a:lnTo>
                  <a:lnTo>
                    <a:pt x="18443" y="7732"/>
                  </a:lnTo>
                  <a:lnTo>
                    <a:pt x="18746" y="7459"/>
                  </a:lnTo>
                  <a:lnTo>
                    <a:pt x="18746" y="6927"/>
                  </a:lnTo>
                  <a:lnTo>
                    <a:pt x="18443" y="7199"/>
                  </a:lnTo>
                  <a:lnTo>
                    <a:pt x="18139" y="6927"/>
                  </a:lnTo>
                  <a:close/>
                  <a:moveTo>
                    <a:pt x="19353" y="6927"/>
                  </a:moveTo>
                  <a:lnTo>
                    <a:pt x="19353" y="7459"/>
                  </a:lnTo>
                  <a:lnTo>
                    <a:pt x="19656" y="7732"/>
                  </a:lnTo>
                  <a:lnTo>
                    <a:pt x="19961" y="7459"/>
                  </a:lnTo>
                  <a:lnTo>
                    <a:pt x="19961" y="6927"/>
                  </a:lnTo>
                  <a:lnTo>
                    <a:pt x="19656" y="7199"/>
                  </a:lnTo>
                  <a:lnTo>
                    <a:pt x="19353" y="6927"/>
                  </a:lnTo>
                  <a:close/>
                  <a:moveTo>
                    <a:pt x="20567" y="6927"/>
                  </a:moveTo>
                  <a:lnTo>
                    <a:pt x="20567" y="7459"/>
                  </a:lnTo>
                  <a:lnTo>
                    <a:pt x="20870" y="7732"/>
                  </a:lnTo>
                  <a:lnTo>
                    <a:pt x="21174" y="7459"/>
                  </a:lnTo>
                  <a:lnTo>
                    <a:pt x="21174" y="6927"/>
                  </a:lnTo>
                  <a:lnTo>
                    <a:pt x="20870" y="7199"/>
                  </a:lnTo>
                  <a:lnTo>
                    <a:pt x="20567" y="6927"/>
                  </a:lnTo>
                  <a:close/>
                  <a:moveTo>
                    <a:pt x="854" y="7719"/>
                  </a:moveTo>
                  <a:lnTo>
                    <a:pt x="550" y="7990"/>
                  </a:lnTo>
                  <a:lnTo>
                    <a:pt x="550" y="8522"/>
                  </a:lnTo>
                  <a:lnTo>
                    <a:pt x="854" y="8251"/>
                  </a:lnTo>
                  <a:lnTo>
                    <a:pt x="1157" y="8522"/>
                  </a:lnTo>
                  <a:lnTo>
                    <a:pt x="1157" y="7990"/>
                  </a:lnTo>
                  <a:lnTo>
                    <a:pt x="854" y="7719"/>
                  </a:lnTo>
                  <a:close/>
                  <a:moveTo>
                    <a:pt x="2067" y="7719"/>
                  </a:moveTo>
                  <a:lnTo>
                    <a:pt x="1764" y="7990"/>
                  </a:lnTo>
                  <a:lnTo>
                    <a:pt x="1764" y="8522"/>
                  </a:lnTo>
                  <a:lnTo>
                    <a:pt x="2067" y="8251"/>
                  </a:lnTo>
                  <a:lnTo>
                    <a:pt x="2371" y="8522"/>
                  </a:lnTo>
                  <a:lnTo>
                    <a:pt x="2371" y="7990"/>
                  </a:lnTo>
                  <a:lnTo>
                    <a:pt x="2067" y="7719"/>
                  </a:lnTo>
                  <a:close/>
                  <a:moveTo>
                    <a:pt x="3281" y="7719"/>
                  </a:moveTo>
                  <a:lnTo>
                    <a:pt x="2978" y="7990"/>
                  </a:lnTo>
                  <a:lnTo>
                    <a:pt x="2978" y="8522"/>
                  </a:lnTo>
                  <a:lnTo>
                    <a:pt x="3281" y="8251"/>
                  </a:lnTo>
                  <a:lnTo>
                    <a:pt x="3585" y="8522"/>
                  </a:lnTo>
                  <a:lnTo>
                    <a:pt x="3585" y="7990"/>
                  </a:lnTo>
                  <a:lnTo>
                    <a:pt x="3281" y="7719"/>
                  </a:lnTo>
                  <a:close/>
                  <a:moveTo>
                    <a:pt x="4491" y="7719"/>
                  </a:moveTo>
                  <a:lnTo>
                    <a:pt x="4187" y="7990"/>
                  </a:lnTo>
                  <a:lnTo>
                    <a:pt x="4187" y="8522"/>
                  </a:lnTo>
                  <a:lnTo>
                    <a:pt x="4491" y="8251"/>
                  </a:lnTo>
                  <a:lnTo>
                    <a:pt x="4794" y="8522"/>
                  </a:lnTo>
                  <a:lnTo>
                    <a:pt x="4794" y="7990"/>
                  </a:lnTo>
                  <a:lnTo>
                    <a:pt x="4491" y="7719"/>
                  </a:lnTo>
                  <a:close/>
                  <a:moveTo>
                    <a:pt x="5704" y="7719"/>
                  </a:moveTo>
                  <a:lnTo>
                    <a:pt x="5400" y="7990"/>
                  </a:lnTo>
                  <a:lnTo>
                    <a:pt x="5400" y="8522"/>
                  </a:lnTo>
                  <a:lnTo>
                    <a:pt x="5704" y="8251"/>
                  </a:lnTo>
                  <a:lnTo>
                    <a:pt x="6008" y="8522"/>
                  </a:lnTo>
                  <a:lnTo>
                    <a:pt x="6008" y="7990"/>
                  </a:lnTo>
                  <a:lnTo>
                    <a:pt x="5704" y="7719"/>
                  </a:lnTo>
                  <a:close/>
                  <a:moveTo>
                    <a:pt x="6919" y="7719"/>
                  </a:moveTo>
                  <a:lnTo>
                    <a:pt x="6615" y="7990"/>
                  </a:lnTo>
                  <a:lnTo>
                    <a:pt x="6615" y="8522"/>
                  </a:lnTo>
                  <a:lnTo>
                    <a:pt x="6919" y="8251"/>
                  </a:lnTo>
                  <a:lnTo>
                    <a:pt x="7222" y="8522"/>
                  </a:lnTo>
                  <a:lnTo>
                    <a:pt x="7222" y="7990"/>
                  </a:lnTo>
                  <a:lnTo>
                    <a:pt x="6919" y="7719"/>
                  </a:lnTo>
                  <a:close/>
                  <a:moveTo>
                    <a:pt x="8132" y="7719"/>
                  </a:moveTo>
                  <a:lnTo>
                    <a:pt x="7828" y="7990"/>
                  </a:lnTo>
                  <a:lnTo>
                    <a:pt x="7828" y="8522"/>
                  </a:lnTo>
                  <a:lnTo>
                    <a:pt x="8132" y="8251"/>
                  </a:lnTo>
                  <a:lnTo>
                    <a:pt x="8436" y="8522"/>
                  </a:lnTo>
                  <a:lnTo>
                    <a:pt x="8436" y="7990"/>
                  </a:lnTo>
                  <a:lnTo>
                    <a:pt x="8132" y="7719"/>
                  </a:lnTo>
                  <a:close/>
                  <a:moveTo>
                    <a:pt x="9346" y="7719"/>
                  </a:moveTo>
                  <a:lnTo>
                    <a:pt x="9042" y="7990"/>
                  </a:lnTo>
                  <a:lnTo>
                    <a:pt x="9042" y="8522"/>
                  </a:lnTo>
                  <a:lnTo>
                    <a:pt x="9346" y="8251"/>
                  </a:lnTo>
                  <a:lnTo>
                    <a:pt x="9650" y="8522"/>
                  </a:lnTo>
                  <a:lnTo>
                    <a:pt x="9650" y="7990"/>
                  </a:lnTo>
                  <a:lnTo>
                    <a:pt x="9346" y="7719"/>
                  </a:lnTo>
                  <a:close/>
                  <a:moveTo>
                    <a:pt x="10560" y="7719"/>
                  </a:moveTo>
                  <a:lnTo>
                    <a:pt x="10256" y="7990"/>
                  </a:lnTo>
                  <a:lnTo>
                    <a:pt x="10256" y="8522"/>
                  </a:lnTo>
                  <a:lnTo>
                    <a:pt x="10560" y="8251"/>
                  </a:lnTo>
                  <a:lnTo>
                    <a:pt x="10864" y="8522"/>
                  </a:lnTo>
                  <a:lnTo>
                    <a:pt x="10864" y="7990"/>
                  </a:lnTo>
                  <a:lnTo>
                    <a:pt x="10560" y="7719"/>
                  </a:lnTo>
                  <a:close/>
                  <a:moveTo>
                    <a:pt x="11771" y="7719"/>
                  </a:moveTo>
                  <a:lnTo>
                    <a:pt x="11467" y="7990"/>
                  </a:lnTo>
                  <a:lnTo>
                    <a:pt x="11467" y="8522"/>
                  </a:lnTo>
                  <a:lnTo>
                    <a:pt x="11771" y="8251"/>
                  </a:lnTo>
                  <a:lnTo>
                    <a:pt x="12075" y="8522"/>
                  </a:lnTo>
                  <a:lnTo>
                    <a:pt x="12075" y="7990"/>
                  </a:lnTo>
                  <a:lnTo>
                    <a:pt x="11771" y="7719"/>
                  </a:lnTo>
                  <a:close/>
                  <a:moveTo>
                    <a:pt x="12985" y="7719"/>
                  </a:moveTo>
                  <a:lnTo>
                    <a:pt x="12681" y="7990"/>
                  </a:lnTo>
                  <a:lnTo>
                    <a:pt x="12681" y="8522"/>
                  </a:lnTo>
                  <a:lnTo>
                    <a:pt x="12985" y="8251"/>
                  </a:lnTo>
                  <a:lnTo>
                    <a:pt x="13289" y="8522"/>
                  </a:lnTo>
                  <a:lnTo>
                    <a:pt x="13289" y="7990"/>
                  </a:lnTo>
                  <a:lnTo>
                    <a:pt x="12985" y="7719"/>
                  </a:lnTo>
                  <a:close/>
                  <a:moveTo>
                    <a:pt x="14199" y="7719"/>
                  </a:moveTo>
                  <a:lnTo>
                    <a:pt x="13895" y="7990"/>
                  </a:lnTo>
                  <a:lnTo>
                    <a:pt x="13895" y="8522"/>
                  </a:lnTo>
                  <a:lnTo>
                    <a:pt x="14199" y="8251"/>
                  </a:lnTo>
                  <a:lnTo>
                    <a:pt x="14502" y="8522"/>
                  </a:lnTo>
                  <a:lnTo>
                    <a:pt x="14502" y="7990"/>
                  </a:lnTo>
                  <a:lnTo>
                    <a:pt x="14199" y="7719"/>
                  </a:lnTo>
                  <a:close/>
                  <a:moveTo>
                    <a:pt x="15412" y="7719"/>
                  </a:moveTo>
                  <a:lnTo>
                    <a:pt x="15109" y="7990"/>
                  </a:lnTo>
                  <a:lnTo>
                    <a:pt x="15109" y="8522"/>
                  </a:lnTo>
                  <a:lnTo>
                    <a:pt x="15412" y="8251"/>
                  </a:lnTo>
                  <a:lnTo>
                    <a:pt x="15716" y="8522"/>
                  </a:lnTo>
                  <a:lnTo>
                    <a:pt x="15716" y="7990"/>
                  </a:lnTo>
                  <a:lnTo>
                    <a:pt x="15412" y="7719"/>
                  </a:lnTo>
                  <a:close/>
                  <a:moveTo>
                    <a:pt x="16626" y="7719"/>
                  </a:moveTo>
                  <a:lnTo>
                    <a:pt x="16323" y="7990"/>
                  </a:lnTo>
                  <a:lnTo>
                    <a:pt x="16323" y="8522"/>
                  </a:lnTo>
                  <a:lnTo>
                    <a:pt x="16626" y="8251"/>
                  </a:lnTo>
                  <a:lnTo>
                    <a:pt x="16930" y="8522"/>
                  </a:lnTo>
                  <a:lnTo>
                    <a:pt x="16930" y="7990"/>
                  </a:lnTo>
                  <a:lnTo>
                    <a:pt x="16626" y="7719"/>
                  </a:lnTo>
                  <a:close/>
                  <a:moveTo>
                    <a:pt x="17840" y="7719"/>
                  </a:moveTo>
                  <a:lnTo>
                    <a:pt x="17537" y="7990"/>
                  </a:lnTo>
                  <a:lnTo>
                    <a:pt x="17537" y="8522"/>
                  </a:lnTo>
                  <a:lnTo>
                    <a:pt x="17840" y="8251"/>
                  </a:lnTo>
                  <a:lnTo>
                    <a:pt x="18144" y="8522"/>
                  </a:lnTo>
                  <a:lnTo>
                    <a:pt x="18144" y="7990"/>
                  </a:lnTo>
                  <a:lnTo>
                    <a:pt x="17840" y="7719"/>
                  </a:lnTo>
                  <a:close/>
                  <a:moveTo>
                    <a:pt x="19050" y="7719"/>
                  </a:moveTo>
                  <a:lnTo>
                    <a:pt x="18746" y="7990"/>
                  </a:lnTo>
                  <a:lnTo>
                    <a:pt x="18746" y="8522"/>
                  </a:lnTo>
                  <a:lnTo>
                    <a:pt x="19050" y="8251"/>
                  </a:lnTo>
                  <a:lnTo>
                    <a:pt x="19353" y="8522"/>
                  </a:lnTo>
                  <a:lnTo>
                    <a:pt x="19353" y="7990"/>
                  </a:lnTo>
                  <a:lnTo>
                    <a:pt x="19050" y="7719"/>
                  </a:lnTo>
                  <a:close/>
                  <a:moveTo>
                    <a:pt x="20263" y="7719"/>
                  </a:moveTo>
                  <a:lnTo>
                    <a:pt x="19960" y="7990"/>
                  </a:lnTo>
                  <a:lnTo>
                    <a:pt x="19960" y="8522"/>
                  </a:lnTo>
                  <a:lnTo>
                    <a:pt x="20263" y="8251"/>
                  </a:lnTo>
                  <a:lnTo>
                    <a:pt x="20567" y="8522"/>
                  </a:lnTo>
                  <a:lnTo>
                    <a:pt x="20567" y="7990"/>
                  </a:lnTo>
                  <a:lnTo>
                    <a:pt x="20263" y="7719"/>
                  </a:lnTo>
                  <a:close/>
                  <a:moveTo>
                    <a:pt x="21477" y="7719"/>
                  </a:moveTo>
                  <a:lnTo>
                    <a:pt x="21174" y="7990"/>
                  </a:lnTo>
                  <a:lnTo>
                    <a:pt x="21174" y="8522"/>
                  </a:lnTo>
                  <a:lnTo>
                    <a:pt x="21477" y="8251"/>
                  </a:lnTo>
                  <a:lnTo>
                    <a:pt x="21600" y="8361"/>
                  </a:lnTo>
                  <a:lnTo>
                    <a:pt x="21600" y="7828"/>
                  </a:lnTo>
                  <a:lnTo>
                    <a:pt x="21477" y="7719"/>
                  </a:lnTo>
                  <a:close/>
                  <a:moveTo>
                    <a:pt x="551" y="8524"/>
                  </a:moveTo>
                  <a:lnTo>
                    <a:pt x="247" y="8796"/>
                  </a:lnTo>
                  <a:lnTo>
                    <a:pt x="0" y="8575"/>
                  </a:lnTo>
                  <a:lnTo>
                    <a:pt x="0" y="9107"/>
                  </a:lnTo>
                  <a:lnTo>
                    <a:pt x="247" y="9329"/>
                  </a:lnTo>
                  <a:lnTo>
                    <a:pt x="551" y="9056"/>
                  </a:lnTo>
                  <a:lnTo>
                    <a:pt x="551" y="8524"/>
                  </a:lnTo>
                  <a:close/>
                  <a:moveTo>
                    <a:pt x="1157" y="8524"/>
                  </a:moveTo>
                  <a:lnTo>
                    <a:pt x="1157" y="9056"/>
                  </a:lnTo>
                  <a:lnTo>
                    <a:pt x="1461" y="9329"/>
                  </a:lnTo>
                  <a:lnTo>
                    <a:pt x="1764" y="9056"/>
                  </a:lnTo>
                  <a:lnTo>
                    <a:pt x="1764" y="8524"/>
                  </a:lnTo>
                  <a:lnTo>
                    <a:pt x="1461" y="8796"/>
                  </a:lnTo>
                  <a:lnTo>
                    <a:pt x="1157" y="8524"/>
                  </a:lnTo>
                  <a:close/>
                  <a:moveTo>
                    <a:pt x="2371" y="8524"/>
                  </a:moveTo>
                  <a:lnTo>
                    <a:pt x="2371" y="9056"/>
                  </a:lnTo>
                  <a:lnTo>
                    <a:pt x="2675" y="9329"/>
                  </a:lnTo>
                  <a:lnTo>
                    <a:pt x="2978" y="9056"/>
                  </a:lnTo>
                  <a:lnTo>
                    <a:pt x="2978" y="8524"/>
                  </a:lnTo>
                  <a:lnTo>
                    <a:pt x="2675" y="8796"/>
                  </a:lnTo>
                  <a:lnTo>
                    <a:pt x="2371" y="8524"/>
                  </a:lnTo>
                  <a:close/>
                  <a:moveTo>
                    <a:pt x="3580" y="8524"/>
                  </a:moveTo>
                  <a:lnTo>
                    <a:pt x="3580" y="9056"/>
                  </a:lnTo>
                  <a:lnTo>
                    <a:pt x="3884" y="9329"/>
                  </a:lnTo>
                  <a:lnTo>
                    <a:pt x="4187" y="9056"/>
                  </a:lnTo>
                  <a:lnTo>
                    <a:pt x="4187" y="8524"/>
                  </a:lnTo>
                  <a:lnTo>
                    <a:pt x="3884" y="8796"/>
                  </a:lnTo>
                  <a:lnTo>
                    <a:pt x="3580" y="8524"/>
                  </a:lnTo>
                  <a:close/>
                  <a:moveTo>
                    <a:pt x="4794" y="8524"/>
                  </a:moveTo>
                  <a:lnTo>
                    <a:pt x="4794" y="9056"/>
                  </a:lnTo>
                  <a:lnTo>
                    <a:pt x="5098" y="9329"/>
                  </a:lnTo>
                  <a:lnTo>
                    <a:pt x="5401" y="9056"/>
                  </a:lnTo>
                  <a:lnTo>
                    <a:pt x="5401" y="8524"/>
                  </a:lnTo>
                  <a:lnTo>
                    <a:pt x="5098" y="8796"/>
                  </a:lnTo>
                  <a:lnTo>
                    <a:pt x="4794" y="8524"/>
                  </a:lnTo>
                  <a:close/>
                  <a:moveTo>
                    <a:pt x="6008" y="8524"/>
                  </a:moveTo>
                  <a:lnTo>
                    <a:pt x="6008" y="9056"/>
                  </a:lnTo>
                  <a:lnTo>
                    <a:pt x="6312" y="9329"/>
                  </a:lnTo>
                  <a:lnTo>
                    <a:pt x="6615" y="9056"/>
                  </a:lnTo>
                  <a:lnTo>
                    <a:pt x="6615" y="8524"/>
                  </a:lnTo>
                  <a:lnTo>
                    <a:pt x="6312" y="8796"/>
                  </a:lnTo>
                  <a:lnTo>
                    <a:pt x="6008" y="8524"/>
                  </a:lnTo>
                  <a:close/>
                  <a:moveTo>
                    <a:pt x="7221" y="8524"/>
                  </a:moveTo>
                  <a:lnTo>
                    <a:pt x="7221" y="9056"/>
                  </a:lnTo>
                  <a:lnTo>
                    <a:pt x="7525" y="9329"/>
                  </a:lnTo>
                  <a:lnTo>
                    <a:pt x="7829" y="9056"/>
                  </a:lnTo>
                  <a:lnTo>
                    <a:pt x="7829" y="8524"/>
                  </a:lnTo>
                  <a:lnTo>
                    <a:pt x="7525" y="8796"/>
                  </a:lnTo>
                  <a:lnTo>
                    <a:pt x="7221" y="8524"/>
                  </a:lnTo>
                  <a:close/>
                  <a:moveTo>
                    <a:pt x="8435" y="8524"/>
                  </a:moveTo>
                  <a:lnTo>
                    <a:pt x="8435" y="9056"/>
                  </a:lnTo>
                  <a:lnTo>
                    <a:pt x="8739" y="9329"/>
                  </a:lnTo>
                  <a:lnTo>
                    <a:pt x="9043" y="9056"/>
                  </a:lnTo>
                  <a:lnTo>
                    <a:pt x="9043" y="8524"/>
                  </a:lnTo>
                  <a:lnTo>
                    <a:pt x="8739" y="8796"/>
                  </a:lnTo>
                  <a:lnTo>
                    <a:pt x="8435" y="8524"/>
                  </a:lnTo>
                  <a:close/>
                  <a:moveTo>
                    <a:pt x="9649" y="8524"/>
                  </a:moveTo>
                  <a:lnTo>
                    <a:pt x="9649" y="9056"/>
                  </a:lnTo>
                  <a:lnTo>
                    <a:pt x="9953" y="9329"/>
                  </a:lnTo>
                  <a:lnTo>
                    <a:pt x="10256" y="9056"/>
                  </a:lnTo>
                  <a:lnTo>
                    <a:pt x="10256" y="8524"/>
                  </a:lnTo>
                  <a:lnTo>
                    <a:pt x="9953" y="8796"/>
                  </a:lnTo>
                  <a:lnTo>
                    <a:pt x="9649" y="8524"/>
                  </a:lnTo>
                  <a:close/>
                  <a:moveTo>
                    <a:pt x="10860" y="8524"/>
                  </a:moveTo>
                  <a:lnTo>
                    <a:pt x="10860" y="9056"/>
                  </a:lnTo>
                  <a:lnTo>
                    <a:pt x="11164" y="9329"/>
                  </a:lnTo>
                  <a:lnTo>
                    <a:pt x="11468" y="9056"/>
                  </a:lnTo>
                  <a:lnTo>
                    <a:pt x="11468" y="8524"/>
                  </a:lnTo>
                  <a:lnTo>
                    <a:pt x="11164" y="8796"/>
                  </a:lnTo>
                  <a:lnTo>
                    <a:pt x="10860" y="8524"/>
                  </a:lnTo>
                  <a:close/>
                  <a:moveTo>
                    <a:pt x="12074" y="8524"/>
                  </a:moveTo>
                  <a:lnTo>
                    <a:pt x="12074" y="9056"/>
                  </a:lnTo>
                  <a:lnTo>
                    <a:pt x="12378" y="9329"/>
                  </a:lnTo>
                  <a:lnTo>
                    <a:pt x="12682" y="9056"/>
                  </a:lnTo>
                  <a:lnTo>
                    <a:pt x="12682" y="8524"/>
                  </a:lnTo>
                  <a:lnTo>
                    <a:pt x="12378" y="8796"/>
                  </a:lnTo>
                  <a:lnTo>
                    <a:pt x="12074" y="8524"/>
                  </a:lnTo>
                  <a:close/>
                  <a:moveTo>
                    <a:pt x="13288" y="8524"/>
                  </a:moveTo>
                  <a:lnTo>
                    <a:pt x="13288" y="9056"/>
                  </a:lnTo>
                  <a:lnTo>
                    <a:pt x="13592" y="9329"/>
                  </a:lnTo>
                  <a:lnTo>
                    <a:pt x="13896" y="9056"/>
                  </a:lnTo>
                  <a:lnTo>
                    <a:pt x="13896" y="8524"/>
                  </a:lnTo>
                  <a:lnTo>
                    <a:pt x="13592" y="8796"/>
                  </a:lnTo>
                  <a:lnTo>
                    <a:pt x="13288" y="8524"/>
                  </a:lnTo>
                  <a:close/>
                  <a:moveTo>
                    <a:pt x="14502" y="8524"/>
                  </a:moveTo>
                  <a:lnTo>
                    <a:pt x="14502" y="9056"/>
                  </a:lnTo>
                  <a:lnTo>
                    <a:pt x="14806" y="9329"/>
                  </a:lnTo>
                  <a:lnTo>
                    <a:pt x="15110" y="9056"/>
                  </a:lnTo>
                  <a:lnTo>
                    <a:pt x="15110" y="8524"/>
                  </a:lnTo>
                  <a:lnTo>
                    <a:pt x="14806" y="8796"/>
                  </a:lnTo>
                  <a:lnTo>
                    <a:pt x="14502" y="8524"/>
                  </a:lnTo>
                  <a:close/>
                  <a:moveTo>
                    <a:pt x="15716" y="8524"/>
                  </a:moveTo>
                  <a:lnTo>
                    <a:pt x="15716" y="9056"/>
                  </a:lnTo>
                  <a:lnTo>
                    <a:pt x="16019" y="9329"/>
                  </a:lnTo>
                  <a:lnTo>
                    <a:pt x="16323" y="9056"/>
                  </a:lnTo>
                  <a:lnTo>
                    <a:pt x="16323" y="8524"/>
                  </a:lnTo>
                  <a:lnTo>
                    <a:pt x="16019" y="8796"/>
                  </a:lnTo>
                  <a:lnTo>
                    <a:pt x="15716" y="8524"/>
                  </a:lnTo>
                  <a:close/>
                  <a:moveTo>
                    <a:pt x="16930" y="8524"/>
                  </a:moveTo>
                  <a:lnTo>
                    <a:pt x="16930" y="9056"/>
                  </a:lnTo>
                  <a:lnTo>
                    <a:pt x="17233" y="9329"/>
                  </a:lnTo>
                  <a:lnTo>
                    <a:pt x="17537" y="9056"/>
                  </a:lnTo>
                  <a:lnTo>
                    <a:pt x="17537" y="8524"/>
                  </a:lnTo>
                  <a:lnTo>
                    <a:pt x="17233" y="8796"/>
                  </a:lnTo>
                  <a:lnTo>
                    <a:pt x="16930" y="8524"/>
                  </a:lnTo>
                  <a:close/>
                  <a:moveTo>
                    <a:pt x="18139" y="8524"/>
                  </a:moveTo>
                  <a:lnTo>
                    <a:pt x="18139" y="9056"/>
                  </a:lnTo>
                  <a:lnTo>
                    <a:pt x="18443" y="9329"/>
                  </a:lnTo>
                  <a:lnTo>
                    <a:pt x="18746" y="9056"/>
                  </a:lnTo>
                  <a:lnTo>
                    <a:pt x="18746" y="8524"/>
                  </a:lnTo>
                  <a:lnTo>
                    <a:pt x="18443" y="8796"/>
                  </a:lnTo>
                  <a:lnTo>
                    <a:pt x="18139" y="8524"/>
                  </a:lnTo>
                  <a:close/>
                  <a:moveTo>
                    <a:pt x="19353" y="8524"/>
                  </a:moveTo>
                  <a:lnTo>
                    <a:pt x="19353" y="9056"/>
                  </a:lnTo>
                  <a:lnTo>
                    <a:pt x="19656" y="9329"/>
                  </a:lnTo>
                  <a:lnTo>
                    <a:pt x="19961" y="9056"/>
                  </a:lnTo>
                  <a:lnTo>
                    <a:pt x="19961" y="8524"/>
                  </a:lnTo>
                  <a:lnTo>
                    <a:pt x="19656" y="8796"/>
                  </a:lnTo>
                  <a:lnTo>
                    <a:pt x="19353" y="8524"/>
                  </a:lnTo>
                  <a:close/>
                  <a:moveTo>
                    <a:pt x="20567" y="8524"/>
                  </a:moveTo>
                  <a:lnTo>
                    <a:pt x="20567" y="9056"/>
                  </a:lnTo>
                  <a:lnTo>
                    <a:pt x="20870" y="9329"/>
                  </a:lnTo>
                  <a:lnTo>
                    <a:pt x="21174" y="9056"/>
                  </a:lnTo>
                  <a:lnTo>
                    <a:pt x="21174" y="8524"/>
                  </a:lnTo>
                  <a:lnTo>
                    <a:pt x="20870" y="8796"/>
                  </a:lnTo>
                  <a:lnTo>
                    <a:pt x="20567" y="8524"/>
                  </a:lnTo>
                  <a:close/>
                  <a:moveTo>
                    <a:pt x="854" y="9315"/>
                  </a:moveTo>
                  <a:lnTo>
                    <a:pt x="550" y="9587"/>
                  </a:lnTo>
                  <a:lnTo>
                    <a:pt x="550" y="10119"/>
                  </a:lnTo>
                  <a:lnTo>
                    <a:pt x="854" y="9848"/>
                  </a:lnTo>
                  <a:lnTo>
                    <a:pt x="1157" y="10119"/>
                  </a:lnTo>
                  <a:lnTo>
                    <a:pt x="1157" y="9587"/>
                  </a:lnTo>
                  <a:lnTo>
                    <a:pt x="854" y="9315"/>
                  </a:lnTo>
                  <a:close/>
                  <a:moveTo>
                    <a:pt x="2067" y="9315"/>
                  </a:moveTo>
                  <a:lnTo>
                    <a:pt x="1764" y="9587"/>
                  </a:lnTo>
                  <a:lnTo>
                    <a:pt x="1764" y="10119"/>
                  </a:lnTo>
                  <a:lnTo>
                    <a:pt x="2067" y="9848"/>
                  </a:lnTo>
                  <a:lnTo>
                    <a:pt x="2371" y="10119"/>
                  </a:lnTo>
                  <a:lnTo>
                    <a:pt x="2371" y="9587"/>
                  </a:lnTo>
                  <a:lnTo>
                    <a:pt x="2067" y="9315"/>
                  </a:lnTo>
                  <a:close/>
                  <a:moveTo>
                    <a:pt x="3281" y="9315"/>
                  </a:moveTo>
                  <a:lnTo>
                    <a:pt x="2978" y="9587"/>
                  </a:lnTo>
                  <a:lnTo>
                    <a:pt x="2978" y="10119"/>
                  </a:lnTo>
                  <a:lnTo>
                    <a:pt x="3281" y="9848"/>
                  </a:lnTo>
                  <a:lnTo>
                    <a:pt x="3585" y="10119"/>
                  </a:lnTo>
                  <a:lnTo>
                    <a:pt x="3585" y="9587"/>
                  </a:lnTo>
                  <a:lnTo>
                    <a:pt x="3281" y="9315"/>
                  </a:lnTo>
                  <a:close/>
                  <a:moveTo>
                    <a:pt x="4491" y="9315"/>
                  </a:moveTo>
                  <a:lnTo>
                    <a:pt x="4187" y="9587"/>
                  </a:lnTo>
                  <a:lnTo>
                    <a:pt x="4187" y="10119"/>
                  </a:lnTo>
                  <a:lnTo>
                    <a:pt x="4491" y="9848"/>
                  </a:lnTo>
                  <a:lnTo>
                    <a:pt x="4794" y="10119"/>
                  </a:lnTo>
                  <a:lnTo>
                    <a:pt x="4794" y="9587"/>
                  </a:lnTo>
                  <a:lnTo>
                    <a:pt x="4491" y="9315"/>
                  </a:lnTo>
                  <a:close/>
                  <a:moveTo>
                    <a:pt x="5704" y="9315"/>
                  </a:moveTo>
                  <a:lnTo>
                    <a:pt x="5400" y="9587"/>
                  </a:lnTo>
                  <a:lnTo>
                    <a:pt x="5400" y="10119"/>
                  </a:lnTo>
                  <a:lnTo>
                    <a:pt x="5704" y="9848"/>
                  </a:lnTo>
                  <a:lnTo>
                    <a:pt x="6008" y="10119"/>
                  </a:lnTo>
                  <a:lnTo>
                    <a:pt x="6008" y="9587"/>
                  </a:lnTo>
                  <a:lnTo>
                    <a:pt x="5704" y="9315"/>
                  </a:lnTo>
                  <a:close/>
                  <a:moveTo>
                    <a:pt x="6919" y="9315"/>
                  </a:moveTo>
                  <a:lnTo>
                    <a:pt x="6615" y="9587"/>
                  </a:lnTo>
                  <a:lnTo>
                    <a:pt x="6615" y="10119"/>
                  </a:lnTo>
                  <a:lnTo>
                    <a:pt x="6919" y="9848"/>
                  </a:lnTo>
                  <a:lnTo>
                    <a:pt x="7222" y="10119"/>
                  </a:lnTo>
                  <a:lnTo>
                    <a:pt x="7222" y="9587"/>
                  </a:lnTo>
                  <a:lnTo>
                    <a:pt x="6919" y="9315"/>
                  </a:lnTo>
                  <a:close/>
                  <a:moveTo>
                    <a:pt x="8132" y="9315"/>
                  </a:moveTo>
                  <a:lnTo>
                    <a:pt x="7828" y="9587"/>
                  </a:lnTo>
                  <a:lnTo>
                    <a:pt x="7828" y="10119"/>
                  </a:lnTo>
                  <a:lnTo>
                    <a:pt x="8132" y="9848"/>
                  </a:lnTo>
                  <a:lnTo>
                    <a:pt x="8436" y="10119"/>
                  </a:lnTo>
                  <a:lnTo>
                    <a:pt x="8436" y="9587"/>
                  </a:lnTo>
                  <a:lnTo>
                    <a:pt x="8132" y="9315"/>
                  </a:lnTo>
                  <a:close/>
                  <a:moveTo>
                    <a:pt x="9346" y="9315"/>
                  </a:moveTo>
                  <a:lnTo>
                    <a:pt x="9042" y="9587"/>
                  </a:lnTo>
                  <a:lnTo>
                    <a:pt x="9042" y="10119"/>
                  </a:lnTo>
                  <a:lnTo>
                    <a:pt x="9346" y="9848"/>
                  </a:lnTo>
                  <a:lnTo>
                    <a:pt x="9650" y="10119"/>
                  </a:lnTo>
                  <a:lnTo>
                    <a:pt x="9650" y="9587"/>
                  </a:lnTo>
                  <a:lnTo>
                    <a:pt x="9346" y="9315"/>
                  </a:lnTo>
                  <a:close/>
                  <a:moveTo>
                    <a:pt x="10560" y="9315"/>
                  </a:moveTo>
                  <a:lnTo>
                    <a:pt x="10256" y="9587"/>
                  </a:lnTo>
                  <a:lnTo>
                    <a:pt x="10256" y="10119"/>
                  </a:lnTo>
                  <a:lnTo>
                    <a:pt x="10560" y="9848"/>
                  </a:lnTo>
                  <a:lnTo>
                    <a:pt x="10864" y="10119"/>
                  </a:lnTo>
                  <a:lnTo>
                    <a:pt x="10864" y="9587"/>
                  </a:lnTo>
                  <a:lnTo>
                    <a:pt x="10560" y="9315"/>
                  </a:lnTo>
                  <a:close/>
                  <a:moveTo>
                    <a:pt x="11771" y="9315"/>
                  </a:moveTo>
                  <a:lnTo>
                    <a:pt x="11467" y="9587"/>
                  </a:lnTo>
                  <a:lnTo>
                    <a:pt x="11467" y="10119"/>
                  </a:lnTo>
                  <a:lnTo>
                    <a:pt x="11771" y="9848"/>
                  </a:lnTo>
                  <a:lnTo>
                    <a:pt x="12075" y="10119"/>
                  </a:lnTo>
                  <a:lnTo>
                    <a:pt x="12075" y="9587"/>
                  </a:lnTo>
                  <a:lnTo>
                    <a:pt x="11771" y="9315"/>
                  </a:lnTo>
                  <a:close/>
                  <a:moveTo>
                    <a:pt x="12985" y="9315"/>
                  </a:moveTo>
                  <a:lnTo>
                    <a:pt x="12681" y="9587"/>
                  </a:lnTo>
                  <a:lnTo>
                    <a:pt x="12681" y="10119"/>
                  </a:lnTo>
                  <a:lnTo>
                    <a:pt x="12985" y="9848"/>
                  </a:lnTo>
                  <a:lnTo>
                    <a:pt x="13289" y="10119"/>
                  </a:lnTo>
                  <a:lnTo>
                    <a:pt x="13289" y="9587"/>
                  </a:lnTo>
                  <a:lnTo>
                    <a:pt x="12985" y="9315"/>
                  </a:lnTo>
                  <a:close/>
                  <a:moveTo>
                    <a:pt x="14199" y="9315"/>
                  </a:moveTo>
                  <a:lnTo>
                    <a:pt x="13895" y="9587"/>
                  </a:lnTo>
                  <a:lnTo>
                    <a:pt x="13895" y="10119"/>
                  </a:lnTo>
                  <a:lnTo>
                    <a:pt x="14199" y="9848"/>
                  </a:lnTo>
                  <a:lnTo>
                    <a:pt x="14502" y="10119"/>
                  </a:lnTo>
                  <a:lnTo>
                    <a:pt x="14502" y="9587"/>
                  </a:lnTo>
                  <a:lnTo>
                    <a:pt x="14199" y="9315"/>
                  </a:lnTo>
                  <a:close/>
                  <a:moveTo>
                    <a:pt x="15412" y="9315"/>
                  </a:moveTo>
                  <a:lnTo>
                    <a:pt x="15109" y="9587"/>
                  </a:lnTo>
                  <a:lnTo>
                    <a:pt x="15109" y="10119"/>
                  </a:lnTo>
                  <a:lnTo>
                    <a:pt x="15412" y="9848"/>
                  </a:lnTo>
                  <a:lnTo>
                    <a:pt x="15716" y="10119"/>
                  </a:lnTo>
                  <a:lnTo>
                    <a:pt x="15716" y="9587"/>
                  </a:lnTo>
                  <a:lnTo>
                    <a:pt x="15412" y="9315"/>
                  </a:lnTo>
                  <a:close/>
                  <a:moveTo>
                    <a:pt x="16626" y="9315"/>
                  </a:moveTo>
                  <a:lnTo>
                    <a:pt x="16323" y="9587"/>
                  </a:lnTo>
                  <a:lnTo>
                    <a:pt x="16323" y="10119"/>
                  </a:lnTo>
                  <a:lnTo>
                    <a:pt x="16626" y="9848"/>
                  </a:lnTo>
                  <a:lnTo>
                    <a:pt x="16930" y="10119"/>
                  </a:lnTo>
                  <a:lnTo>
                    <a:pt x="16930" y="9587"/>
                  </a:lnTo>
                  <a:lnTo>
                    <a:pt x="16626" y="9315"/>
                  </a:lnTo>
                  <a:close/>
                  <a:moveTo>
                    <a:pt x="17840" y="9315"/>
                  </a:moveTo>
                  <a:lnTo>
                    <a:pt x="17537" y="9587"/>
                  </a:lnTo>
                  <a:lnTo>
                    <a:pt x="17537" y="10119"/>
                  </a:lnTo>
                  <a:lnTo>
                    <a:pt x="17840" y="9848"/>
                  </a:lnTo>
                  <a:lnTo>
                    <a:pt x="18144" y="10119"/>
                  </a:lnTo>
                  <a:lnTo>
                    <a:pt x="18144" y="9587"/>
                  </a:lnTo>
                  <a:lnTo>
                    <a:pt x="17840" y="9315"/>
                  </a:lnTo>
                  <a:close/>
                  <a:moveTo>
                    <a:pt x="19050" y="9315"/>
                  </a:moveTo>
                  <a:lnTo>
                    <a:pt x="18746" y="9587"/>
                  </a:lnTo>
                  <a:lnTo>
                    <a:pt x="18746" y="10119"/>
                  </a:lnTo>
                  <a:lnTo>
                    <a:pt x="19050" y="9848"/>
                  </a:lnTo>
                  <a:lnTo>
                    <a:pt x="19353" y="10119"/>
                  </a:lnTo>
                  <a:lnTo>
                    <a:pt x="19353" y="9587"/>
                  </a:lnTo>
                  <a:lnTo>
                    <a:pt x="19050" y="9315"/>
                  </a:lnTo>
                  <a:close/>
                  <a:moveTo>
                    <a:pt x="20263" y="9315"/>
                  </a:moveTo>
                  <a:lnTo>
                    <a:pt x="19960" y="9587"/>
                  </a:lnTo>
                  <a:lnTo>
                    <a:pt x="19960" y="10119"/>
                  </a:lnTo>
                  <a:lnTo>
                    <a:pt x="20263" y="9848"/>
                  </a:lnTo>
                  <a:lnTo>
                    <a:pt x="20567" y="10119"/>
                  </a:lnTo>
                  <a:lnTo>
                    <a:pt x="20567" y="9587"/>
                  </a:lnTo>
                  <a:lnTo>
                    <a:pt x="20263" y="9315"/>
                  </a:lnTo>
                  <a:close/>
                  <a:moveTo>
                    <a:pt x="21477" y="9315"/>
                  </a:moveTo>
                  <a:lnTo>
                    <a:pt x="21174" y="9587"/>
                  </a:lnTo>
                  <a:lnTo>
                    <a:pt x="21174" y="10119"/>
                  </a:lnTo>
                  <a:lnTo>
                    <a:pt x="21477" y="9848"/>
                  </a:lnTo>
                  <a:lnTo>
                    <a:pt x="21600" y="9958"/>
                  </a:lnTo>
                  <a:lnTo>
                    <a:pt x="21600" y="9425"/>
                  </a:lnTo>
                  <a:lnTo>
                    <a:pt x="21477" y="9315"/>
                  </a:lnTo>
                  <a:close/>
                  <a:moveTo>
                    <a:pt x="551" y="10121"/>
                  </a:moveTo>
                  <a:lnTo>
                    <a:pt x="247" y="10393"/>
                  </a:lnTo>
                  <a:lnTo>
                    <a:pt x="0" y="10172"/>
                  </a:lnTo>
                  <a:lnTo>
                    <a:pt x="0" y="10704"/>
                  </a:lnTo>
                  <a:lnTo>
                    <a:pt x="247" y="10926"/>
                  </a:lnTo>
                  <a:lnTo>
                    <a:pt x="551" y="10653"/>
                  </a:lnTo>
                  <a:lnTo>
                    <a:pt x="551" y="10121"/>
                  </a:lnTo>
                  <a:close/>
                  <a:moveTo>
                    <a:pt x="1157" y="10121"/>
                  </a:moveTo>
                  <a:lnTo>
                    <a:pt x="1157" y="10653"/>
                  </a:lnTo>
                  <a:lnTo>
                    <a:pt x="1461" y="10926"/>
                  </a:lnTo>
                  <a:lnTo>
                    <a:pt x="1764" y="10653"/>
                  </a:lnTo>
                  <a:lnTo>
                    <a:pt x="1764" y="10121"/>
                  </a:lnTo>
                  <a:lnTo>
                    <a:pt x="1461" y="10393"/>
                  </a:lnTo>
                  <a:lnTo>
                    <a:pt x="1157" y="10121"/>
                  </a:lnTo>
                  <a:close/>
                  <a:moveTo>
                    <a:pt x="2371" y="10121"/>
                  </a:moveTo>
                  <a:lnTo>
                    <a:pt x="2371" y="10653"/>
                  </a:lnTo>
                  <a:lnTo>
                    <a:pt x="2675" y="10926"/>
                  </a:lnTo>
                  <a:lnTo>
                    <a:pt x="2978" y="10653"/>
                  </a:lnTo>
                  <a:lnTo>
                    <a:pt x="2978" y="10121"/>
                  </a:lnTo>
                  <a:lnTo>
                    <a:pt x="2675" y="10393"/>
                  </a:lnTo>
                  <a:lnTo>
                    <a:pt x="2371" y="10121"/>
                  </a:lnTo>
                  <a:close/>
                  <a:moveTo>
                    <a:pt x="3580" y="10121"/>
                  </a:moveTo>
                  <a:lnTo>
                    <a:pt x="3580" y="10653"/>
                  </a:lnTo>
                  <a:lnTo>
                    <a:pt x="3884" y="10926"/>
                  </a:lnTo>
                  <a:lnTo>
                    <a:pt x="4187" y="10653"/>
                  </a:lnTo>
                  <a:lnTo>
                    <a:pt x="4187" y="10121"/>
                  </a:lnTo>
                  <a:lnTo>
                    <a:pt x="3884" y="10393"/>
                  </a:lnTo>
                  <a:lnTo>
                    <a:pt x="3580" y="10121"/>
                  </a:lnTo>
                  <a:close/>
                  <a:moveTo>
                    <a:pt x="4794" y="10121"/>
                  </a:moveTo>
                  <a:lnTo>
                    <a:pt x="4794" y="10653"/>
                  </a:lnTo>
                  <a:lnTo>
                    <a:pt x="5098" y="10926"/>
                  </a:lnTo>
                  <a:lnTo>
                    <a:pt x="5401" y="10653"/>
                  </a:lnTo>
                  <a:lnTo>
                    <a:pt x="5401" y="10121"/>
                  </a:lnTo>
                  <a:lnTo>
                    <a:pt x="5098" y="10393"/>
                  </a:lnTo>
                  <a:lnTo>
                    <a:pt x="4794" y="10121"/>
                  </a:lnTo>
                  <a:close/>
                  <a:moveTo>
                    <a:pt x="6008" y="10121"/>
                  </a:moveTo>
                  <a:lnTo>
                    <a:pt x="6008" y="10653"/>
                  </a:lnTo>
                  <a:lnTo>
                    <a:pt x="6312" y="10926"/>
                  </a:lnTo>
                  <a:lnTo>
                    <a:pt x="6615" y="10653"/>
                  </a:lnTo>
                  <a:lnTo>
                    <a:pt x="6615" y="10121"/>
                  </a:lnTo>
                  <a:lnTo>
                    <a:pt x="6312" y="10393"/>
                  </a:lnTo>
                  <a:lnTo>
                    <a:pt x="6008" y="10121"/>
                  </a:lnTo>
                  <a:close/>
                  <a:moveTo>
                    <a:pt x="7221" y="10121"/>
                  </a:moveTo>
                  <a:lnTo>
                    <a:pt x="7221" y="10653"/>
                  </a:lnTo>
                  <a:lnTo>
                    <a:pt x="7525" y="10926"/>
                  </a:lnTo>
                  <a:lnTo>
                    <a:pt x="7829" y="10653"/>
                  </a:lnTo>
                  <a:lnTo>
                    <a:pt x="7829" y="10121"/>
                  </a:lnTo>
                  <a:lnTo>
                    <a:pt x="7525" y="10393"/>
                  </a:lnTo>
                  <a:lnTo>
                    <a:pt x="7221" y="10121"/>
                  </a:lnTo>
                  <a:close/>
                  <a:moveTo>
                    <a:pt x="8435" y="10121"/>
                  </a:moveTo>
                  <a:lnTo>
                    <a:pt x="8435" y="10653"/>
                  </a:lnTo>
                  <a:lnTo>
                    <a:pt x="8739" y="10926"/>
                  </a:lnTo>
                  <a:lnTo>
                    <a:pt x="9043" y="10653"/>
                  </a:lnTo>
                  <a:lnTo>
                    <a:pt x="9043" y="10121"/>
                  </a:lnTo>
                  <a:lnTo>
                    <a:pt x="8739" y="10393"/>
                  </a:lnTo>
                  <a:lnTo>
                    <a:pt x="8435" y="10121"/>
                  </a:lnTo>
                  <a:close/>
                  <a:moveTo>
                    <a:pt x="9649" y="10121"/>
                  </a:moveTo>
                  <a:lnTo>
                    <a:pt x="9649" y="10653"/>
                  </a:lnTo>
                  <a:lnTo>
                    <a:pt x="9953" y="10926"/>
                  </a:lnTo>
                  <a:lnTo>
                    <a:pt x="10256" y="10653"/>
                  </a:lnTo>
                  <a:lnTo>
                    <a:pt x="10256" y="10121"/>
                  </a:lnTo>
                  <a:lnTo>
                    <a:pt x="9953" y="10393"/>
                  </a:lnTo>
                  <a:lnTo>
                    <a:pt x="9649" y="10121"/>
                  </a:lnTo>
                  <a:close/>
                  <a:moveTo>
                    <a:pt x="10860" y="10121"/>
                  </a:moveTo>
                  <a:lnTo>
                    <a:pt x="10860" y="10653"/>
                  </a:lnTo>
                  <a:lnTo>
                    <a:pt x="11164" y="10926"/>
                  </a:lnTo>
                  <a:lnTo>
                    <a:pt x="11468" y="10653"/>
                  </a:lnTo>
                  <a:lnTo>
                    <a:pt x="11468" y="10121"/>
                  </a:lnTo>
                  <a:lnTo>
                    <a:pt x="11164" y="10393"/>
                  </a:lnTo>
                  <a:lnTo>
                    <a:pt x="10860" y="10121"/>
                  </a:lnTo>
                  <a:close/>
                  <a:moveTo>
                    <a:pt x="12074" y="10121"/>
                  </a:moveTo>
                  <a:lnTo>
                    <a:pt x="12074" y="10653"/>
                  </a:lnTo>
                  <a:lnTo>
                    <a:pt x="12378" y="10926"/>
                  </a:lnTo>
                  <a:lnTo>
                    <a:pt x="12682" y="10653"/>
                  </a:lnTo>
                  <a:lnTo>
                    <a:pt x="12682" y="10121"/>
                  </a:lnTo>
                  <a:lnTo>
                    <a:pt x="12378" y="10393"/>
                  </a:lnTo>
                  <a:lnTo>
                    <a:pt x="12074" y="10121"/>
                  </a:lnTo>
                  <a:close/>
                  <a:moveTo>
                    <a:pt x="13288" y="10121"/>
                  </a:moveTo>
                  <a:lnTo>
                    <a:pt x="13288" y="10653"/>
                  </a:lnTo>
                  <a:lnTo>
                    <a:pt x="13592" y="10926"/>
                  </a:lnTo>
                  <a:lnTo>
                    <a:pt x="13896" y="10653"/>
                  </a:lnTo>
                  <a:lnTo>
                    <a:pt x="13896" y="10121"/>
                  </a:lnTo>
                  <a:lnTo>
                    <a:pt x="13592" y="10393"/>
                  </a:lnTo>
                  <a:lnTo>
                    <a:pt x="13288" y="10121"/>
                  </a:lnTo>
                  <a:close/>
                  <a:moveTo>
                    <a:pt x="14502" y="10121"/>
                  </a:moveTo>
                  <a:lnTo>
                    <a:pt x="14502" y="10653"/>
                  </a:lnTo>
                  <a:lnTo>
                    <a:pt x="14806" y="10926"/>
                  </a:lnTo>
                  <a:lnTo>
                    <a:pt x="15110" y="10653"/>
                  </a:lnTo>
                  <a:lnTo>
                    <a:pt x="15110" y="10121"/>
                  </a:lnTo>
                  <a:lnTo>
                    <a:pt x="14806" y="10393"/>
                  </a:lnTo>
                  <a:lnTo>
                    <a:pt x="14502" y="10121"/>
                  </a:lnTo>
                  <a:close/>
                  <a:moveTo>
                    <a:pt x="15716" y="10121"/>
                  </a:moveTo>
                  <a:lnTo>
                    <a:pt x="15716" y="10653"/>
                  </a:lnTo>
                  <a:lnTo>
                    <a:pt x="16019" y="10926"/>
                  </a:lnTo>
                  <a:lnTo>
                    <a:pt x="16323" y="10653"/>
                  </a:lnTo>
                  <a:lnTo>
                    <a:pt x="16323" y="10121"/>
                  </a:lnTo>
                  <a:lnTo>
                    <a:pt x="16019" y="10393"/>
                  </a:lnTo>
                  <a:lnTo>
                    <a:pt x="15716" y="10121"/>
                  </a:lnTo>
                  <a:close/>
                  <a:moveTo>
                    <a:pt x="16930" y="10121"/>
                  </a:moveTo>
                  <a:lnTo>
                    <a:pt x="16930" y="10653"/>
                  </a:lnTo>
                  <a:lnTo>
                    <a:pt x="17233" y="10926"/>
                  </a:lnTo>
                  <a:lnTo>
                    <a:pt x="17537" y="10653"/>
                  </a:lnTo>
                  <a:lnTo>
                    <a:pt x="17537" y="10121"/>
                  </a:lnTo>
                  <a:lnTo>
                    <a:pt x="17233" y="10393"/>
                  </a:lnTo>
                  <a:lnTo>
                    <a:pt x="16930" y="10121"/>
                  </a:lnTo>
                  <a:close/>
                  <a:moveTo>
                    <a:pt x="18139" y="10121"/>
                  </a:moveTo>
                  <a:lnTo>
                    <a:pt x="18139" y="10653"/>
                  </a:lnTo>
                  <a:lnTo>
                    <a:pt x="18443" y="10926"/>
                  </a:lnTo>
                  <a:lnTo>
                    <a:pt x="18746" y="10653"/>
                  </a:lnTo>
                  <a:lnTo>
                    <a:pt x="18746" y="10121"/>
                  </a:lnTo>
                  <a:lnTo>
                    <a:pt x="18443" y="10393"/>
                  </a:lnTo>
                  <a:lnTo>
                    <a:pt x="18139" y="10121"/>
                  </a:lnTo>
                  <a:close/>
                  <a:moveTo>
                    <a:pt x="19353" y="10121"/>
                  </a:moveTo>
                  <a:lnTo>
                    <a:pt x="19353" y="10653"/>
                  </a:lnTo>
                  <a:lnTo>
                    <a:pt x="19656" y="10926"/>
                  </a:lnTo>
                  <a:lnTo>
                    <a:pt x="19961" y="10653"/>
                  </a:lnTo>
                  <a:lnTo>
                    <a:pt x="19961" y="10121"/>
                  </a:lnTo>
                  <a:lnTo>
                    <a:pt x="19656" y="10393"/>
                  </a:lnTo>
                  <a:lnTo>
                    <a:pt x="19353" y="10121"/>
                  </a:lnTo>
                  <a:close/>
                  <a:moveTo>
                    <a:pt x="20567" y="10121"/>
                  </a:moveTo>
                  <a:lnTo>
                    <a:pt x="20567" y="10653"/>
                  </a:lnTo>
                  <a:lnTo>
                    <a:pt x="20870" y="10926"/>
                  </a:lnTo>
                  <a:lnTo>
                    <a:pt x="21174" y="10653"/>
                  </a:lnTo>
                  <a:lnTo>
                    <a:pt x="21174" y="10121"/>
                  </a:lnTo>
                  <a:lnTo>
                    <a:pt x="20870" y="10393"/>
                  </a:lnTo>
                  <a:lnTo>
                    <a:pt x="20567" y="10121"/>
                  </a:lnTo>
                  <a:close/>
                  <a:moveTo>
                    <a:pt x="854" y="10912"/>
                  </a:moveTo>
                  <a:lnTo>
                    <a:pt x="550" y="11185"/>
                  </a:lnTo>
                  <a:lnTo>
                    <a:pt x="550" y="11717"/>
                  </a:lnTo>
                  <a:lnTo>
                    <a:pt x="854" y="11445"/>
                  </a:lnTo>
                  <a:lnTo>
                    <a:pt x="1157" y="11717"/>
                  </a:lnTo>
                  <a:lnTo>
                    <a:pt x="1157" y="11185"/>
                  </a:lnTo>
                  <a:lnTo>
                    <a:pt x="854" y="10912"/>
                  </a:lnTo>
                  <a:close/>
                  <a:moveTo>
                    <a:pt x="2067" y="10912"/>
                  </a:moveTo>
                  <a:lnTo>
                    <a:pt x="1764" y="11185"/>
                  </a:lnTo>
                  <a:lnTo>
                    <a:pt x="1764" y="11717"/>
                  </a:lnTo>
                  <a:lnTo>
                    <a:pt x="2067" y="11445"/>
                  </a:lnTo>
                  <a:lnTo>
                    <a:pt x="2371" y="11717"/>
                  </a:lnTo>
                  <a:lnTo>
                    <a:pt x="2371" y="12250"/>
                  </a:lnTo>
                  <a:lnTo>
                    <a:pt x="2675" y="12522"/>
                  </a:lnTo>
                  <a:lnTo>
                    <a:pt x="2978" y="12250"/>
                  </a:lnTo>
                  <a:lnTo>
                    <a:pt x="2978" y="11717"/>
                  </a:lnTo>
                  <a:lnTo>
                    <a:pt x="2675" y="11990"/>
                  </a:lnTo>
                  <a:lnTo>
                    <a:pt x="2371" y="11717"/>
                  </a:lnTo>
                  <a:lnTo>
                    <a:pt x="2371" y="11185"/>
                  </a:lnTo>
                  <a:lnTo>
                    <a:pt x="2067" y="10912"/>
                  </a:lnTo>
                  <a:close/>
                  <a:moveTo>
                    <a:pt x="3281" y="10912"/>
                  </a:moveTo>
                  <a:lnTo>
                    <a:pt x="2978" y="11185"/>
                  </a:lnTo>
                  <a:lnTo>
                    <a:pt x="2978" y="11717"/>
                  </a:lnTo>
                  <a:lnTo>
                    <a:pt x="3281" y="11445"/>
                  </a:lnTo>
                  <a:lnTo>
                    <a:pt x="3585" y="11717"/>
                  </a:lnTo>
                  <a:lnTo>
                    <a:pt x="3585" y="11185"/>
                  </a:lnTo>
                  <a:lnTo>
                    <a:pt x="3281" y="10912"/>
                  </a:lnTo>
                  <a:close/>
                  <a:moveTo>
                    <a:pt x="4491" y="10912"/>
                  </a:moveTo>
                  <a:lnTo>
                    <a:pt x="4187" y="11185"/>
                  </a:lnTo>
                  <a:lnTo>
                    <a:pt x="4187" y="11717"/>
                  </a:lnTo>
                  <a:lnTo>
                    <a:pt x="3884" y="11990"/>
                  </a:lnTo>
                  <a:lnTo>
                    <a:pt x="3580" y="11717"/>
                  </a:lnTo>
                  <a:lnTo>
                    <a:pt x="3580" y="12250"/>
                  </a:lnTo>
                  <a:lnTo>
                    <a:pt x="3884" y="12522"/>
                  </a:lnTo>
                  <a:lnTo>
                    <a:pt x="4187" y="12250"/>
                  </a:lnTo>
                  <a:lnTo>
                    <a:pt x="4187" y="11717"/>
                  </a:lnTo>
                  <a:lnTo>
                    <a:pt x="4491" y="11445"/>
                  </a:lnTo>
                  <a:lnTo>
                    <a:pt x="4794" y="11717"/>
                  </a:lnTo>
                  <a:lnTo>
                    <a:pt x="4794" y="11185"/>
                  </a:lnTo>
                  <a:lnTo>
                    <a:pt x="4491" y="10912"/>
                  </a:lnTo>
                  <a:close/>
                  <a:moveTo>
                    <a:pt x="5704" y="10912"/>
                  </a:moveTo>
                  <a:lnTo>
                    <a:pt x="5400" y="11185"/>
                  </a:lnTo>
                  <a:lnTo>
                    <a:pt x="5400" y="11717"/>
                  </a:lnTo>
                  <a:lnTo>
                    <a:pt x="5704" y="11445"/>
                  </a:lnTo>
                  <a:lnTo>
                    <a:pt x="6008" y="11717"/>
                  </a:lnTo>
                  <a:lnTo>
                    <a:pt x="6008" y="12250"/>
                  </a:lnTo>
                  <a:lnTo>
                    <a:pt x="6312" y="12522"/>
                  </a:lnTo>
                  <a:lnTo>
                    <a:pt x="6615" y="12250"/>
                  </a:lnTo>
                  <a:lnTo>
                    <a:pt x="6615" y="11717"/>
                  </a:lnTo>
                  <a:lnTo>
                    <a:pt x="6312" y="11990"/>
                  </a:lnTo>
                  <a:lnTo>
                    <a:pt x="6008" y="11717"/>
                  </a:lnTo>
                  <a:lnTo>
                    <a:pt x="6008" y="11185"/>
                  </a:lnTo>
                  <a:lnTo>
                    <a:pt x="5704" y="10912"/>
                  </a:lnTo>
                  <a:close/>
                  <a:moveTo>
                    <a:pt x="6919" y="10912"/>
                  </a:moveTo>
                  <a:lnTo>
                    <a:pt x="6615" y="11185"/>
                  </a:lnTo>
                  <a:lnTo>
                    <a:pt x="6615" y="11717"/>
                  </a:lnTo>
                  <a:lnTo>
                    <a:pt x="6919" y="11445"/>
                  </a:lnTo>
                  <a:lnTo>
                    <a:pt x="7222" y="11717"/>
                  </a:lnTo>
                  <a:lnTo>
                    <a:pt x="7222" y="11185"/>
                  </a:lnTo>
                  <a:lnTo>
                    <a:pt x="6919" y="10912"/>
                  </a:lnTo>
                  <a:close/>
                  <a:moveTo>
                    <a:pt x="8132" y="10912"/>
                  </a:moveTo>
                  <a:lnTo>
                    <a:pt x="7828" y="11185"/>
                  </a:lnTo>
                  <a:lnTo>
                    <a:pt x="7828" y="11717"/>
                  </a:lnTo>
                  <a:lnTo>
                    <a:pt x="8132" y="11445"/>
                  </a:lnTo>
                  <a:lnTo>
                    <a:pt x="8436" y="11717"/>
                  </a:lnTo>
                  <a:lnTo>
                    <a:pt x="8436" y="11185"/>
                  </a:lnTo>
                  <a:lnTo>
                    <a:pt x="8132" y="10912"/>
                  </a:lnTo>
                  <a:close/>
                  <a:moveTo>
                    <a:pt x="9346" y="10912"/>
                  </a:moveTo>
                  <a:lnTo>
                    <a:pt x="9042" y="11185"/>
                  </a:lnTo>
                  <a:lnTo>
                    <a:pt x="9042" y="11717"/>
                  </a:lnTo>
                  <a:lnTo>
                    <a:pt x="9346" y="11445"/>
                  </a:lnTo>
                  <a:lnTo>
                    <a:pt x="9650" y="11717"/>
                  </a:lnTo>
                  <a:lnTo>
                    <a:pt x="9650" y="11185"/>
                  </a:lnTo>
                  <a:lnTo>
                    <a:pt x="9346" y="10912"/>
                  </a:lnTo>
                  <a:close/>
                  <a:moveTo>
                    <a:pt x="10560" y="10912"/>
                  </a:moveTo>
                  <a:lnTo>
                    <a:pt x="10256" y="11185"/>
                  </a:lnTo>
                  <a:lnTo>
                    <a:pt x="10256" y="11717"/>
                  </a:lnTo>
                  <a:lnTo>
                    <a:pt x="9953" y="11990"/>
                  </a:lnTo>
                  <a:lnTo>
                    <a:pt x="9649" y="11717"/>
                  </a:lnTo>
                  <a:lnTo>
                    <a:pt x="9649" y="12250"/>
                  </a:lnTo>
                  <a:lnTo>
                    <a:pt x="9953" y="12522"/>
                  </a:lnTo>
                  <a:lnTo>
                    <a:pt x="10256" y="12250"/>
                  </a:lnTo>
                  <a:lnTo>
                    <a:pt x="10256" y="11717"/>
                  </a:lnTo>
                  <a:lnTo>
                    <a:pt x="10560" y="11445"/>
                  </a:lnTo>
                  <a:lnTo>
                    <a:pt x="10864" y="11717"/>
                  </a:lnTo>
                  <a:lnTo>
                    <a:pt x="10864" y="11185"/>
                  </a:lnTo>
                  <a:lnTo>
                    <a:pt x="10560" y="10912"/>
                  </a:lnTo>
                  <a:close/>
                  <a:moveTo>
                    <a:pt x="11771" y="10912"/>
                  </a:moveTo>
                  <a:lnTo>
                    <a:pt x="11467" y="11185"/>
                  </a:lnTo>
                  <a:lnTo>
                    <a:pt x="11467" y="11717"/>
                  </a:lnTo>
                  <a:lnTo>
                    <a:pt x="11771" y="11445"/>
                  </a:lnTo>
                  <a:lnTo>
                    <a:pt x="12074" y="11717"/>
                  </a:lnTo>
                  <a:lnTo>
                    <a:pt x="12074" y="12250"/>
                  </a:lnTo>
                  <a:lnTo>
                    <a:pt x="12378" y="12522"/>
                  </a:lnTo>
                  <a:lnTo>
                    <a:pt x="12682" y="12250"/>
                  </a:lnTo>
                  <a:lnTo>
                    <a:pt x="12682" y="11717"/>
                  </a:lnTo>
                  <a:lnTo>
                    <a:pt x="12985" y="11445"/>
                  </a:lnTo>
                  <a:lnTo>
                    <a:pt x="13289" y="11717"/>
                  </a:lnTo>
                  <a:lnTo>
                    <a:pt x="13289" y="11185"/>
                  </a:lnTo>
                  <a:lnTo>
                    <a:pt x="12985" y="10912"/>
                  </a:lnTo>
                  <a:lnTo>
                    <a:pt x="12681" y="11185"/>
                  </a:lnTo>
                  <a:lnTo>
                    <a:pt x="12681" y="11717"/>
                  </a:lnTo>
                  <a:lnTo>
                    <a:pt x="12378" y="11990"/>
                  </a:lnTo>
                  <a:lnTo>
                    <a:pt x="12075" y="11717"/>
                  </a:lnTo>
                  <a:lnTo>
                    <a:pt x="12075" y="11185"/>
                  </a:lnTo>
                  <a:lnTo>
                    <a:pt x="11771" y="10912"/>
                  </a:lnTo>
                  <a:close/>
                  <a:moveTo>
                    <a:pt x="14199" y="10912"/>
                  </a:moveTo>
                  <a:lnTo>
                    <a:pt x="13895" y="11185"/>
                  </a:lnTo>
                  <a:lnTo>
                    <a:pt x="13895" y="11717"/>
                  </a:lnTo>
                  <a:lnTo>
                    <a:pt x="14199" y="11445"/>
                  </a:lnTo>
                  <a:lnTo>
                    <a:pt x="14502" y="11717"/>
                  </a:lnTo>
                  <a:lnTo>
                    <a:pt x="14502" y="12250"/>
                  </a:lnTo>
                  <a:lnTo>
                    <a:pt x="14806" y="12522"/>
                  </a:lnTo>
                  <a:lnTo>
                    <a:pt x="15110" y="12250"/>
                  </a:lnTo>
                  <a:lnTo>
                    <a:pt x="15110" y="11717"/>
                  </a:lnTo>
                  <a:lnTo>
                    <a:pt x="14806" y="11990"/>
                  </a:lnTo>
                  <a:lnTo>
                    <a:pt x="14502" y="11717"/>
                  </a:lnTo>
                  <a:lnTo>
                    <a:pt x="14502" y="11185"/>
                  </a:lnTo>
                  <a:lnTo>
                    <a:pt x="14199" y="10912"/>
                  </a:lnTo>
                  <a:close/>
                  <a:moveTo>
                    <a:pt x="15412" y="10912"/>
                  </a:moveTo>
                  <a:lnTo>
                    <a:pt x="15109" y="11185"/>
                  </a:lnTo>
                  <a:lnTo>
                    <a:pt x="15109" y="11717"/>
                  </a:lnTo>
                  <a:lnTo>
                    <a:pt x="15412" y="11445"/>
                  </a:lnTo>
                  <a:lnTo>
                    <a:pt x="15716" y="11717"/>
                  </a:lnTo>
                  <a:lnTo>
                    <a:pt x="15716" y="11185"/>
                  </a:lnTo>
                  <a:lnTo>
                    <a:pt x="15412" y="10912"/>
                  </a:lnTo>
                  <a:close/>
                  <a:moveTo>
                    <a:pt x="16626" y="10912"/>
                  </a:moveTo>
                  <a:lnTo>
                    <a:pt x="16323" y="11185"/>
                  </a:lnTo>
                  <a:lnTo>
                    <a:pt x="16323" y="11717"/>
                  </a:lnTo>
                  <a:lnTo>
                    <a:pt x="16626" y="11445"/>
                  </a:lnTo>
                  <a:lnTo>
                    <a:pt x="16930" y="11717"/>
                  </a:lnTo>
                  <a:lnTo>
                    <a:pt x="16930" y="12250"/>
                  </a:lnTo>
                  <a:lnTo>
                    <a:pt x="17233" y="12522"/>
                  </a:lnTo>
                  <a:lnTo>
                    <a:pt x="17537" y="12250"/>
                  </a:lnTo>
                  <a:lnTo>
                    <a:pt x="17537" y="11717"/>
                  </a:lnTo>
                  <a:lnTo>
                    <a:pt x="17233" y="11990"/>
                  </a:lnTo>
                  <a:lnTo>
                    <a:pt x="16930" y="11717"/>
                  </a:lnTo>
                  <a:lnTo>
                    <a:pt x="16930" y="11185"/>
                  </a:lnTo>
                  <a:lnTo>
                    <a:pt x="16626" y="10912"/>
                  </a:lnTo>
                  <a:close/>
                  <a:moveTo>
                    <a:pt x="17840" y="10912"/>
                  </a:moveTo>
                  <a:lnTo>
                    <a:pt x="17537" y="11185"/>
                  </a:lnTo>
                  <a:lnTo>
                    <a:pt x="17537" y="11717"/>
                  </a:lnTo>
                  <a:lnTo>
                    <a:pt x="17840" y="11445"/>
                  </a:lnTo>
                  <a:lnTo>
                    <a:pt x="18144" y="11717"/>
                  </a:lnTo>
                  <a:lnTo>
                    <a:pt x="18144" y="11185"/>
                  </a:lnTo>
                  <a:lnTo>
                    <a:pt x="17840" y="10912"/>
                  </a:lnTo>
                  <a:close/>
                  <a:moveTo>
                    <a:pt x="19050" y="10912"/>
                  </a:moveTo>
                  <a:lnTo>
                    <a:pt x="18746" y="11185"/>
                  </a:lnTo>
                  <a:lnTo>
                    <a:pt x="18746" y="11717"/>
                  </a:lnTo>
                  <a:lnTo>
                    <a:pt x="18443" y="11990"/>
                  </a:lnTo>
                  <a:lnTo>
                    <a:pt x="18139" y="11717"/>
                  </a:lnTo>
                  <a:lnTo>
                    <a:pt x="18139" y="12250"/>
                  </a:lnTo>
                  <a:lnTo>
                    <a:pt x="18443" y="12522"/>
                  </a:lnTo>
                  <a:lnTo>
                    <a:pt x="18746" y="12250"/>
                  </a:lnTo>
                  <a:lnTo>
                    <a:pt x="18746" y="11717"/>
                  </a:lnTo>
                  <a:lnTo>
                    <a:pt x="19050" y="11445"/>
                  </a:lnTo>
                  <a:lnTo>
                    <a:pt x="19353" y="11717"/>
                  </a:lnTo>
                  <a:lnTo>
                    <a:pt x="19353" y="11185"/>
                  </a:lnTo>
                  <a:lnTo>
                    <a:pt x="19050" y="10912"/>
                  </a:lnTo>
                  <a:close/>
                  <a:moveTo>
                    <a:pt x="20263" y="10912"/>
                  </a:moveTo>
                  <a:lnTo>
                    <a:pt x="19960" y="11185"/>
                  </a:lnTo>
                  <a:lnTo>
                    <a:pt x="19960" y="11717"/>
                  </a:lnTo>
                  <a:lnTo>
                    <a:pt x="20263" y="11445"/>
                  </a:lnTo>
                  <a:lnTo>
                    <a:pt x="20567" y="11717"/>
                  </a:lnTo>
                  <a:lnTo>
                    <a:pt x="20567" y="12250"/>
                  </a:lnTo>
                  <a:lnTo>
                    <a:pt x="20870" y="12522"/>
                  </a:lnTo>
                  <a:lnTo>
                    <a:pt x="21174" y="12250"/>
                  </a:lnTo>
                  <a:lnTo>
                    <a:pt x="21174" y="11717"/>
                  </a:lnTo>
                  <a:lnTo>
                    <a:pt x="20870" y="11990"/>
                  </a:lnTo>
                  <a:lnTo>
                    <a:pt x="20567" y="11717"/>
                  </a:lnTo>
                  <a:lnTo>
                    <a:pt x="20567" y="11185"/>
                  </a:lnTo>
                  <a:lnTo>
                    <a:pt x="20263" y="10912"/>
                  </a:lnTo>
                  <a:close/>
                  <a:moveTo>
                    <a:pt x="21477" y="10912"/>
                  </a:moveTo>
                  <a:lnTo>
                    <a:pt x="21174" y="11185"/>
                  </a:lnTo>
                  <a:lnTo>
                    <a:pt x="21174" y="11717"/>
                  </a:lnTo>
                  <a:lnTo>
                    <a:pt x="21477" y="11445"/>
                  </a:lnTo>
                  <a:lnTo>
                    <a:pt x="21600" y="11554"/>
                  </a:lnTo>
                  <a:lnTo>
                    <a:pt x="21600" y="11022"/>
                  </a:lnTo>
                  <a:lnTo>
                    <a:pt x="21477" y="10912"/>
                  </a:lnTo>
                  <a:close/>
                  <a:moveTo>
                    <a:pt x="551" y="11717"/>
                  </a:moveTo>
                  <a:lnTo>
                    <a:pt x="247" y="11990"/>
                  </a:lnTo>
                  <a:lnTo>
                    <a:pt x="0" y="11768"/>
                  </a:lnTo>
                  <a:lnTo>
                    <a:pt x="0" y="12301"/>
                  </a:lnTo>
                  <a:lnTo>
                    <a:pt x="247" y="12522"/>
                  </a:lnTo>
                  <a:lnTo>
                    <a:pt x="551" y="12250"/>
                  </a:lnTo>
                  <a:lnTo>
                    <a:pt x="551" y="11717"/>
                  </a:lnTo>
                  <a:close/>
                  <a:moveTo>
                    <a:pt x="1157" y="11717"/>
                  </a:moveTo>
                  <a:lnTo>
                    <a:pt x="1157" y="12250"/>
                  </a:lnTo>
                  <a:lnTo>
                    <a:pt x="1461" y="12522"/>
                  </a:lnTo>
                  <a:lnTo>
                    <a:pt x="1764" y="12250"/>
                  </a:lnTo>
                  <a:lnTo>
                    <a:pt x="1764" y="11717"/>
                  </a:lnTo>
                  <a:lnTo>
                    <a:pt x="1461" y="11990"/>
                  </a:lnTo>
                  <a:lnTo>
                    <a:pt x="1157" y="11717"/>
                  </a:lnTo>
                  <a:close/>
                  <a:moveTo>
                    <a:pt x="4794" y="11717"/>
                  </a:moveTo>
                  <a:lnTo>
                    <a:pt x="4794" y="12250"/>
                  </a:lnTo>
                  <a:lnTo>
                    <a:pt x="5098" y="12522"/>
                  </a:lnTo>
                  <a:lnTo>
                    <a:pt x="5401" y="12250"/>
                  </a:lnTo>
                  <a:lnTo>
                    <a:pt x="5401" y="11717"/>
                  </a:lnTo>
                  <a:lnTo>
                    <a:pt x="5098" y="11990"/>
                  </a:lnTo>
                  <a:lnTo>
                    <a:pt x="4794" y="11717"/>
                  </a:lnTo>
                  <a:close/>
                  <a:moveTo>
                    <a:pt x="7221" y="11717"/>
                  </a:moveTo>
                  <a:lnTo>
                    <a:pt x="7221" y="12250"/>
                  </a:lnTo>
                  <a:lnTo>
                    <a:pt x="7525" y="12522"/>
                  </a:lnTo>
                  <a:lnTo>
                    <a:pt x="7829" y="12250"/>
                  </a:lnTo>
                  <a:lnTo>
                    <a:pt x="7829" y="11717"/>
                  </a:lnTo>
                  <a:lnTo>
                    <a:pt x="7525" y="11990"/>
                  </a:lnTo>
                  <a:lnTo>
                    <a:pt x="7221" y="11717"/>
                  </a:lnTo>
                  <a:close/>
                  <a:moveTo>
                    <a:pt x="8435" y="11717"/>
                  </a:moveTo>
                  <a:lnTo>
                    <a:pt x="8435" y="12250"/>
                  </a:lnTo>
                  <a:lnTo>
                    <a:pt x="8739" y="12522"/>
                  </a:lnTo>
                  <a:lnTo>
                    <a:pt x="9043" y="12250"/>
                  </a:lnTo>
                  <a:lnTo>
                    <a:pt x="9043" y="11717"/>
                  </a:lnTo>
                  <a:lnTo>
                    <a:pt x="8739" y="11990"/>
                  </a:lnTo>
                  <a:lnTo>
                    <a:pt x="8435" y="11717"/>
                  </a:lnTo>
                  <a:close/>
                  <a:moveTo>
                    <a:pt x="10860" y="11717"/>
                  </a:moveTo>
                  <a:lnTo>
                    <a:pt x="10860" y="12250"/>
                  </a:lnTo>
                  <a:lnTo>
                    <a:pt x="11164" y="12522"/>
                  </a:lnTo>
                  <a:lnTo>
                    <a:pt x="11468" y="12250"/>
                  </a:lnTo>
                  <a:lnTo>
                    <a:pt x="11468" y="11717"/>
                  </a:lnTo>
                  <a:lnTo>
                    <a:pt x="11164" y="11990"/>
                  </a:lnTo>
                  <a:lnTo>
                    <a:pt x="10860" y="11717"/>
                  </a:lnTo>
                  <a:close/>
                  <a:moveTo>
                    <a:pt x="13288" y="11717"/>
                  </a:moveTo>
                  <a:lnTo>
                    <a:pt x="13288" y="12250"/>
                  </a:lnTo>
                  <a:lnTo>
                    <a:pt x="13592" y="12522"/>
                  </a:lnTo>
                  <a:lnTo>
                    <a:pt x="13896" y="12250"/>
                  </a:lnTo>
                  <a:lnTo>
                    <a:pt x="13896" y="11717"/>
                  </a:lnTo>
                  <a:lnTo>
                    <a:pt x="13592" y="11990"/>
                  </a:lnTo>
                  <a:lnTo>
                    <a:pt x="13288" y="11717"/>
                  </a:lnTo>
                  <a:close/>
                  <a:moveTo>
                    <a:pt x="15716" y="11717"/>
                  </a:moveTo>
                  <a:lnTo>
                    <a:pt x="15716" y="12250"/>
                  </a:lnTo>
                  <a:lnTo>
                    <a:pt x="16019" y="12522"/>
                  </a:lnTo>
                  <a:lnTo>
                    <a:pt x="16323" y="12250"/>
                  </a:lnTo>
                  <a:lnTo>
                    <a:pt x="16323" y="11717"/>
                  </a:lnTo>
                  <a:lnTo>
                    <a:pt x="16019" y="11990"/>
                  </a:lnTo>
                  <a:lnTo>
                    <a:pt x="15716" y="11717"/>
                  </a:lnTo>
                  <a:close/>
                  <a:moveTo>
                    <a:pt x="19353" y="11717"/>
                  </a:moveTo>
                  <a:lnTo>
                    <a:pt x="19353" y="12250"/>
                  </a:lnTo>
                  <a:lnTo>
                    <a:pt x="19656" y="12522"/>
                  </a:lnTo>
                  <a:lnTo>
                    <a:pt x="19961" y="12250"/>
                  </a:lnTo>
                  <a:lnTo>
                    <a:pt x="19961" y="11717"/>
                  </a:lnTo>
                  <a:lnTo>
                    <a:pt x="19656" y="11990"/>
                  </a:lnTo>
                  <a:lnTo>
                    <a:pt x="19353" y="11717"/>
                  </a:lnTo>
                  <a:close/>
                  <a:moveTo>
                    <a:pt x="854" y="12509"/>
                  </a:moveTo>
                  <a:lnTo>
                    <a:pt x="550" y="12782"/>
                  </a:lnTo>
                  <a:lnTo>
                    <a:pt x="550" y="13314"/>
                  </a:lnTo>
                  <a:lnTo>
                    <a:pt x="854" y="13041"/>
                  </a:lnTo>
                  <a:lnTo>
                    <a:pt x="1157" y="13314"/>
                  </a:lnTo>
                  <a:lnTo>
                    <a:pt x="1157" y="12782"/>
                  </a:lnTo>
                  <a:lnTo>
                    <a:pt x="854" y="12509"/>
                  </a:lnTo>
                  <a:close/>
                  <a:moveTo>
                    <a:pt x="2067" y="12509"/>
                  </a:moveTo>
                  <a:lnTo>
                    <a:pt x="1764" y="12782"/>
                  </a:lnTo>
                  <a:lnTo>
                    <a:pt x="1764" y="13314"/>
                  </a:lnTo>
                  <a:lnTo>
                    <a:pt x="2067" y="13041"/>
                  </a:lnTo>
                  <a:lnTo>
                    <a:pt x="2371" y="13314"/>
                  </a:lnTo>
                  <a:lnTo>
                    <a:pt x="2371" y="12782"/>
                  </a:lnTo>
                  <a:lnTo>
                    <a:pt x="2067" y="12509"/>
                  </a:lnTo>
                  <a:close/>
                  <a:moveTo>
                    <a:pt x="3281" y="12509"/>
                  </a:moveTo>
                  <a:lnTo>
                    <a:pt x="2978" y="12782"/>
                  </a:lnTo>
                  <a:lnTo>
                    <a:pt x="2978" y="13314"/>
                  </a:lnTo>
                  <a:lnTo>
                    <a:pt x="3281" y="13041"/>
                  </a:lnTo>
                  <a:lnTo>
                    <a:pt x="3585" y="13314"/>
                  </a:lnTo>
                  <a:lnTo>
                    <a:pt x="3585" y="12782"/>
                  </a:lnTo>
                  <a:lnTo>
                    <a:pt x="3281" y="12509"/>
                  </a:lnTo>
                  <a:close/>
                  <a:moveTo>
                    <a:pt x="4491" y="12509"/>
                  </a:moveTo>
                  <a:lnTo>
                    <a:pt x="4187" y="12782"/>
                  </a:lnTo>
                  <a:lnTo>
                    <a:pt x="4187" y="13314"/>
                  </a:lnTo>
                  <a:lnTo>
                    <a:pt x="4491" y="13041"/>
                  </a:lnTo>
                  <a:lnTo>
                    <a:pt x="4794" y="13314"/>
                  </a:lnTo>
                  <a:lnTo>
                    <a:pt x="4794" y="12782"/>
                  </a:lnTo>
                  <a:lnTo>
                    <a:pt x="4491" y="12509"/>
                  </a:lnTo>
                  <a:close/>
                  <a:moveTo>
                    <a:pt x="5704" y="12509"/>
                  </a:moveTo>
                  <a:lnTo>
                    <a:pt x="5400" y="12782"/>
                  </a:lnTo>
                  <a:lnTo>
                    <a:pt x="5400" y="13314"/>
                  </a:lnTo>
                  <a:lnTo>
                    <a:pt x="5704" y="13041"/>
                  </a:lnTo>
                  <a:lnTo>
                    <a:pt x="6008" y="13314"/>
                  </a:lnTo>
                  <a:lnTo>
                    <a:pt x="6008" y="12782"/>
                  </a:lnTo>
                  <a:lnTo>
                    <a:pt x="5704" y="12509"/>
                  </a:lnTo>
                  <a:close/>
                  <a:moveTo>
                    <a:pt x="6919" y="12509"/>
                  </a:moveTo>
                  <a:lnTo>
                    <a:pt x="6615" y="12782"/>
                  </a:lnTo>
                  <a:lnTo>
                    <a:pt x="6615" y="13314"/>
                  </a:lnTo>
                  <a:lnTo>
                    <a:pt x="6919" y="13041"/>
                  </a:lnTo>
                  <a:lnTo>
                    <a:pt x="7222" y="13314"/>
                  </a:lnTo>
                  <a:lnTo>
                    <a:pt x="7222" y="12782"/>
                  </a:lnTo>
                  <a:lnTo>
                    <a:pt x="6919" y="12509"/>
                  </a:lnTo>
                  <a:close/>
                  <a:moveTo>
                    <a:pt x="8132" y="12509"/>
                  </a:moveTo>
                  <a:lnTo>
                    <a:pt x="7828" y="12782"/>
                  </a:lnTo>
                  <a:lnTo>
                    <a:pt x="7828" y="13314"/>
                  </a:lnTo>
                  <a:lnTo>
                    <a:pt x="8132" y="13041"/>
                  </a:lnTo>
                  <a:lnTo>
                    <a:pt x="8436" y="13314"/>
                  </a:lnTo>
                  <a:lnTo>
                    <a:pt x="8436" y="12782"/>
                  </a:lnTo>
                  <a:lnTo>
                    <a:pt x="8132" y="12509"/>
                  </a:lnTo>
                  <a:close/>
                  <a:moveTo>
                    <a:pt x="9346" y="12509"/>
                  </a:moveTo>
                  <a:lnTo>
                    <a:pt x="9042" y="12782"/>
                  </a:lnTo>
                  <a:lnTo>
                    <a:pt x="9042" y="13314"/>
                  </a:lnTo>
                  <a:lnTo>
                    <a:pt x="9346" y="13041"/>
                  </a:lnTo>
                  <a:lnTo>
                    <a:pt x="9650" y="13314"/>
                  </a:lnTo>
                  <a:lnTo>
                    <a:pt x="9650" y="12782"/>
                  </a:lnTo>
                  <a:lnTo>
                    <a:pt x="9346" y="12509"/>
                  </a:lnTo>
                  <a:close/>
                  <a:moveTo>
                    <a:pt x="10560" y="12509"/>
                  </a:moveTo>
                  <a:lnTo>
                    <a:pt x="10256" y="12782"/>
                  </a:lnTo>
                  <a:lnTo>
                    <a:pt x="10256" y="13314"/>
                  </a:lnTo>
                  <a:lnTo>
                    <a:pt x="10560" y="13041"/>
                  </a:lnTo>
                  <a:lnTo>
                    <a:pt x="10864" y="13314"/>
                  </a:lnTo>
                  <a:lnTo>
                    <a:pt x="10864" y="12782"/>
                  </a:lnTo>
                  <a:lnTo>
                    <a:pt x="10560" y="12509"/>
                  </a:lnTo>
                  <a:close/>
                  <a:moveTo>
                    <a:pt x="11771" y="12509"/>
                  </a:moveTo>
                  <a:lnTo>
                    <a:pt x="11467" y="12782"/>
                  </a:lnTo>
                  <a:lnTo>
                    <a:pt x="11467" y="13314"/>
                  </a:lnTo>
                  <a:lnTo>
                    <a:pt x="11771" y="13041"/>
                  </a:lnTo>
                  <a:lnTo>
                    <a:pt x="12075" y="13314"/>
                  </a:lnTo>
                  <a:lnTo>
                    <a:pt x="12075" y="12782"/>
                  </a:lnTo>
                  <a:lnTo>
                    <a:pt x="11771" y="12509"/>
                  </a:lnTo>
                  <a:close/>
                  <a:moveTo>
                    <a:pt x="12985" y="12509"/>
                  </a:moveTo>
                  <a:lnTo>
                    <a:pt x="12681" y="12782"/>
                  </a:lnTo>
                  <a:lnTo>
                    <a:pt x="12681" y="13314"/>
                  </a:lnTo>
                  <a:lnTo>
                    <a:pt x="12985" y="13041"/>
                  </a:lnTo>
                  <a:lnTo>
                    <a:pt x="13289" y="13314"/>
                  </a:lnTo>
                  <a:lnTo>
                    <a:pt x="13289" y="12782"/>
                  </a:lnTo>
                  <a:lnTo>
                    <a:pt x="12985" y="12509"/>
                  </a:lnTo>
                  <a:close/>
                  <a:moveTo>
                    <a:pt x="14199" y="12509"/>
                  </a:moveTo>
                  <a:lnTo>
                    <a:pt x="13895" y="12782"/>
                  </a:lnTo>
                  <a:lnTo>
                    <a:pt x="13895" y="13314"/>
                  </a:lnTo>
                  <a:lnTo>
                    <a:pt x="14199" y="13041"/>
                  </a:lnTo>
                  <a:lnTo>
                    <a:pt x="14502" y="13314"/>
                  </a:lnTo>
                  <a:lnTo>
                    <a:pt x="14502" y="12782"/>
                  </a:lnTo>
                  <a:lnTo>
                    <a:pt x="14199" y="12509"/>
                  </a:lnTo>
                  <a:close/>
                  <a:moveTo>
                    <a:pt x="15412" y="12509"/>
                  </a:moveTo>
                  <a:lnTo>
                    <a:pt x="15109" y="12782"/>
                  </a:lnTo>
                  <a:lnTo>
                    <a:pt x="15109" y="13314"/>
                  </a:lnTo>
                  <a:lnTo>
                    <a:pt x="15412" y="13041"/>
                  </a:lnTo>
                  <a:lnTo>
                    <a:pt x="15716" y="13314"/>
                  </a:lnTo>
                  <a:lnTo>
                    <a:pt x="15716" y="12782"/>
                  </a:lnTo>
                  <a:lnTo>
                    <a:pt x="15412" y="12509"/>
                  </a:lnTo>
                  <a:close/>
                  <a:moveTo>
                    <a:pt x="16626" y="12509"/>
                  </a:moveTo>
                  <a:lnTo>
                    <a:pt x="16323" y="12782"/>
                  </a:lnTo>
                  <a:lnTo>
                    <a:pt x="16323" y="13314"/>
                  </a:lnTo>
                  <a:lnTo>
                    <a:pt x="16626" y="13041"/>
                  </a:lnTo>
                  <a:lnTo>
                    <a:pt x="16930" y="13314"/>
                  </a:lnTo>
                  <a:lnTo>
                    <a:pt x="16930" y="12782"/>
                  </a:lnTo>
                  <a:lnTo>
                    <a:pt x="16626" y="12509"/>
                  </a:lnTo>
                  <a:close/>
                  <a:moveTo>
                    <a:pt x="17840" y="12509"/>
                  </a:moveTo>
                  <a:lnTo>
                    <a:pt x="17537" y="12782"/>
                  </a:lnTo>
                  <a:lnTo>
                    <a:pt x="17537" y="13314"/>
                  </a:lnTo>
                  <a:lnTo>
                    <a:pt x="17840" y="13041"/>
                  </a:lnTo>
                  <a:lnTo>
                    <a:pt x="18144" y="13314"/>
                  </a:lnTo>
                  <a:lnTo>
                    <a:pt x="18144" y="12782"/>
                  </a:lnTo>
                  <a:lnTo>
                    <a:pt x="17840" y="12509"/>
                  </a:lnTo>
                  <a:close/>
                  <a:moveTo>
                    <a:pt x="19050" y="12509"/>
                  </a:moveTo>
                  <a:lnTo>
                    <a:pt x="18746" y="12782"/>
                  </a:lnTo>
                  <a:lnTo>
                    <a:pt x="18746" y="13314"/>
                  </a:lnTo>
                  <a:lnTo>
                    <a:pt x="19050" y="13041"/>
                  </a:lnTo>
                  <a:lnTo>
                    <a:pt x="19353" y="13314"/>
                  </a:lnTo>
                  <a:lnTo>
                    <a:pt x="19353" y="12782"/>
                  </a:lnTo>
                  <a:lnTo>
                    <a:pt x="19050" y="12509"/>
                  </a:lnTo>
                  <a:close/>
                  <a:moveTo>
                    <a:pt x="20263" y="12509"/>
                  </a:moveTo>
                  <a:lnTo>
                    <a:pt x="19960" y="12782"/>
                  </a:lnTo>
                  <a:lnTo>
                    <a:pt x="19960" y="13314"/>
                  </a:lnTo>
                  <a:lnTo>
                    <a:pt x="20263" y="13041"/>
                  </a:lnTo>
                  <a:lnTo>
                    <a:pt x="20567" y="13314"/>
                  </a:lnTo>
                  <a:lnTo>
                    <a:pt x="20567" y="12782"/>
                  </a:lnTo>
                  <a:lnTo>
                    <a:pt x="20263" y="12509"/>
                  </a:lnTo>
                  <a:close/>
                  <a:moveTo>
                    <a:pt x="21477" y="12509"/>
                  </a:moveTo>
                  <a:lnTo>
                    <a:pt x="21174" y="12782"/>
                  </a:lnTo>
                  <a:lnTo>
                    <a:pt x="21174" y="13314"/>
                  </a:lnTo>
                  <a:lnTo>
                    <a:pt x="21477" y="13041"/>
                  </a:lnTo>
                  <a:lnTo>
                    <a:pt x="21600" y="13151"/>
                  </a:lnTo>
                  <a:lnTo>
                    <a:pt x="21600" y="12619"/>
                  </a:lnTo>
                  <a:lnTo>
                    <a:pt x="21477" y="12509"/>
                  </a:lnTo>
                  <a:close/>
                  <a:moveTo>
                    <a:pt x="551" y="13315"/>
                  </a:moveTo>
                  <a:lnTo>
                    <a:pt x="247" y="13587"/>
                  </a:lnTo>
                  <a:lnTo>
                    <a:pt x="0" y="13366"/>
                  </a:lnTo>
                  <a:lnTo>
                    <a:pt x="0" y="13898"/>
                  </a:lnTo>
                  <a:lnTo>
                    <a:pt x="247" y="14119"/>
                  </a:lnTo>
                  <a:lnTo>
                    <a:pt x="551" y="13847"/>
                  </a:lnTo>
                  <a:lnTo>
                    <a:pt x="551" y="13315"/>
                  </a:lnTo>
                  <a:close/>
                  <a:moveTo>
                    <a:pt x="1157" y="13315"/>
                  </a:moveTo>
                  <a:lnTo>
                    <a:pt x="1157" y="13847"/>
                  </a:lnTo>
                  <a:lnTo>
                    <a:pt x="1461" y="14119"/>
                  </a:lnTo>
                  <a:lnTo>
                    <a:pt x="1764" y="13847"/>
                  </a:lnTo>
                  <a:lnTo>
                    <a:pt x="1764" y="13315"/>
                  </a:lnTo>
                  <a:lnTo>
                    <a:pt x="1461" y="13587"/>
                  </a:lnTo>
                  <a:lnTo>
                    <a:pt x="1157" y="13315"/>
                  </a:lnTo>
                  <a:close/>
                  <a:moveTo>
                    <a:pt x="2371" y="13315"/>
                  </a:moveTo>
                  <a:lnTo>
                    <a:pt x="2371" y="13847"/>
                  </a:lnTo>
                  <a:lnTo>
                    <a:pt x="2675" y="14119"/>
                  </a:lnTo>
                  <a:lnTo>
                    <a:pt x="2978" y="13847"/>
                  </a:lnTo>
                  <a:lnTo>
                    <a:pt x="2978" y="13315"/>
                  </a:lnTo>
                  <a:lnTo>
                    <a:pt x="2675" y="13587"/>
                  </a:lnTo>
                  <a:lnTo>
                    <a:pt x="2371" y="13315"/>
                  </a:lnTo>
                  <a:close/>
                  <a:moveTo>
                    <a:pt x="3580" y="13315"/>
                  </a:moveTo>
                  <a:lnTo>
                    <a:pt x="3580" y="13847"/>
                  </a:lnTo>
                  <a:lnTo>
                    <a:pt x="3884" y="14119"/>
                  </a:lnTo>
                  <a:lnTo>
                    <a:pt x="4187" y="13847"/>
                  </a:lnTo>
                  <a:lnTo>
                    <a:pt x="4187" y="13315"/>
                  </a:lnTo>
                  <a:lnTo>
                    <a:pt x="3884" y="13587"/>
                  </a:lnTo>
                  <a:lnTo>
                    <a:pt x="3580" y="13315"/>
                  </a:lnTo>
                  <a:close/>
                  <a:moveTo>
                    <a:pt x="4794" y="13315"/>
                  </a:moveTo>
                  <a:lnTo>
                    <a:pt x="4794" y="13847"/>
                  </a:lnTo>
                  <a:lnTo>
                    <a:pt x="5098" y="14119"/>
                  </a:lnTo>
                  <a:lnTo>
                    <a:pt x="5401" y="13847"/>
                  </a:lnTo>
                  <a:lnTo>
                    <a:pt x="5401" y="13315"/>
                  </a:lnTo>
                  <a:lnTo>
                    <a:pt x="5098" y="13587"/>
                  </a:lnTo>
                  <a:lnTo>
                    <a:pt x="4794" y="13315"/>
                  </a:lnTo>
                  <a:close/>
                  <a:moveTo>
                    <a:pt x="6008" y="13315"/>
                  </a:moveTo>
                  <a:lnTo>
                    <a:pt x="6008" y="13847"/>
                  </a:lnTo>
                  <a:lnTo>
                    <a:pt x="6312" y="14119"/>
                  </a:lnTo>
                  <a:lnTo>
                    <a:pt x="6615" y="13847"/>
                  </a:lnTo>
                  <a:lnTo>
                    <a:pt x="6615" y="13315"/>
                  </a:lnTo>
                  <a:lnTo>
                    <a:pt x="6312" y="13587"/>
                  </a:lnTo>
                  <a:lnTo>
                    <a:pt x="6008" y="13315"/>
                  </a:lnTo>
                  <a:close/>
                  <a:moveTo>
                    <a:pt x="7221" y="13315"/>
                  </a:moveTo>
                  <a:lnTo>
                    <a:pt x="7221" y="13847"/>
                  </a:lnTo>
                  <a:lnTo>
                    <a:pt x="7525" y="14119"/>
                  </a:lnTo>
                  <a:lnTo>
                    <a:pt x="7829" y="13847"/>
                  </a:lnTo>
                  <a:lnTo>
                    <a:pt x="7829" y="13315"/>
                  </a:lnTo>
                  <a:lnTo>
                    <a:pt x="7525" y="13587"/>
                  </a:lnTo>
                  <a:lnTo>
                    <a:pt x="7221" y="13315"/>
                  </a:lnTo>
                  <a:close/>
                  <a:moveTo>
                    <a:pt x="8435" y="13315"/>
                  </a:moveTo>
                  <a:lnTo>
                    <a:pt x="8435" y="13847"/>
                  </a:lnTo>
                  <a:lnTo>
                    <a:pt x="8739" y="14119"/>
                  </a:lnTo>
                  <a:lnTo>
                    <a:pt x="9043" y="13847"/>
                  </a:lnTo>
                  <a:lnTo>
                    <a:pt x="9043" y="13315"/>
                  </a:lnTo>
                  <a:lnTo>
                    <a:pt x="8739" y="13587"/>
                  </a:lnTo>
                  <a:lnTo>
                    <a:pt x="8435" y="13315"/>
                  </a:lnTo>
                  <a:close/>
                  <a:moveTo>
                    <a:pt x="9649" y="13315"/>
                  </a:moveTo>
                  <a:lnTo>
                    <a:pt x="9649" y="13847"/>
                  </a:lnTo>
                  <a:lnTo>
                    <a:pt x="9953" y="14119"/>
                  </a:lnTo>
                  <a:lnTo>
                    <a:pt x="10256" y="13847"/>
                  </a:lnTo>
                  <a:lnTo>
                    <a:pt x="10256" y="13315"/>
                  </a:lnTo>
                  <a:lnTo>
                    <a:pt x="9953" y="13587"/>
                  </a:lnTo>
                  <a:lnTo>
                    <a:pt x="9649" y="13315"/>
                  </a:lnTo>
                  <a:close/>
                  <a:moveTo>
                    <a:pt x="10860" y="13315"/>
                  </a:moveTo>
                  <a:lnTo>
                    <a:pt x="10860" y="13847"/>
                  </a:lnTo>
                  <a:lnTo>
                    <a:pt x="11164" y="14119"/>
                  </a:lnTo>
                  <a:lnTo>
                    <a:pt x="11468" y="13847"/>
                  </a:lnTo>
                  <a:lnTo>
                    <a:pt x="11468" y="13315"/>
                  </a:lnTo>
                  <a:lnTo>
                    <a:pt x="11164" y="13587"/>
                  </a:lnTo>
                  <a:lnTo>
                    <a:pt x="10860" y="13315"/>
                  </a:lnTo>
                  <a:close/>
                  <a:moveTo>
                    <a:pt x="12074" y="13315"/>
                  </a:moveTo>
                  <a:lnTo>
                    <a:pt x="12074" y="13847"/>
                  </a:lnTo>
                  <a:lnTo>
                    <a:pt x="12378" y="14119"/>
                  </a:lnTo>
                  <a:lnTo>
                    <a:pt x="12682" y="13847"/>
                  </a:lnTo>
                  <a:lnTo>
                    <a:pt x="12682" y="13315"/>
                  </a:lnTo>
                  <a:lnTo>
                    <a:pt x="12378" y="13587"/>
                  </a:lnTo>
                  <a:lnTo>
                    <a:pt x="12074" y="13315"/>
                  </a:lnTo>
                  <a:close/>
                  <a:moveTo>
                    <a:pt x="13288" y="13315"/>
                  </a:moveTo>
                  <a:lnTo>
                    <a:pt x="13288" y="13847"/>
                  </a:lnTo>
                  <a:lnTo>
                    <a:pt x="13592" y="14119"/>
                  </a:lnTo>
                  <a:lnTo>
                    <a:pt x="13896" y="13847"/>
                  </a:lnTo>
                  <a:lnTo>
                    <a:pt x="13896" y="13315"/>
                  </a:lnTo>
                  <a:lnTo>
                    <a:pt x="13592" y="13587"/>
                  </a:lnTo>
                  <a:lnTo>
                    <a:pt x="13288" y="13315"/>
                  </a:lnTo>
                  <a:close/>
                  <a:moveTo>
                    <a:pt x="14502" y="13315"/>
                  </a:moveTo>
                  <a:lnTo>
                    <a:pt x="14502" y="13847"/>
                  </a:lnTo>
                  <a:lnTo>
                    <a:pt x="14806" y="14119"/>
                  </a:lnTo>
                  <a:lnTo>
                    <a:pt x="15110" y="13847"/>
                  </a:lnTo>
                  <a:lnTo>
                    <a:pt x="15110" y="13315"/>
                  </a:lnTo>
                  <a:lnTo>
                    <a:pt x="14806" y="13587"/>
                  </a:lnTo>
                  <a:lnTo>
                    <a:pt x="14502" y="13315"/>
                  </a:lnTo>
                  <a:close/>
                  <a:moveTo>
                    <a:pt x="15716" y="13315"/>
                  </a:moveTo>
                  <a:lnTo>
                    <a:pt x="15716" y="13847"/>
                  </a:lnTo>
                  <a:lnTo>
                    <a:pt x="16019" y="14119"/>
                  </a:lnTo>
                  <a:lnTo>
                    <a:pt x="16323" y="13847"/>
                  </a:lnTo>
                  <a:lnTo>
                    <a:pt x="16323" y="13315"/>
                  </a:lnTo>
                  <a:lnTo>
                    <a:pt x="16019" y="13587"/>
                  </a:lnTo>
                  <a:lnTo>
                    <a:pt x="15716" y="13315"/>
                  </a:lnTo>
                  <a:close/>
                  <a:moveTo>
                    <a:pt x="16930" y="13315"/>
                  </a:moveTo>
                  <a:lnTo>
                    <a:pt x="16930" y="13847"/>
                  </a:lnTo>
                  <a:lnTo>
                    <a:pt x="17233" y="14119"/>
                  </a:lnTo>
                  <a:lnTo>
                    <a:pt x="17537" y="13847"/>
                  </a:lnTo>
                  <a:lnTo>
                    <a:pt x="17537" y="13315"/>
                  </a:lnTo>
                  <a:lnTo>
                    <a:pt x="17233" y="13587"/>
                  </a:lnTo>
                  <a:lnTo>
                    <a:pt x="16930" y="13315"/>
                  </a:lnTo>
                  <a:close/>
                  <a:moveTo>
                    <a:pt x="18139" y="13315"/>
                  </a:moveTo>
                  <a:lnTo>
                    <a:pt x="18139" y="13847"/>
                  </a:lnTo>
                  <a:lnTo>
                    <a:pt x="18443" y="14119"/>
                  </a:lnTo>
                  <a:lnTo>
                    <a:pt x="18746" y="13847"/>
                  </a:lnTo>
                  <a:lnTo>
                    <a:pt x="18746" y="13315"/>
                  </a:lnTo>
                  <a:lnTo>
                    <a:pt x="18443" y="13587"/>
                  </a:lnTo>
                  <a:lnTo>
                    <a:pt x="18139" y="13315"/>
                  </a:lnTo>
                  <a:close/>
                  <a:moveTo>
                    <a:pt x="19353" y="13315"/>
                  </a:moveTo>
                  <a:lnTo>
                    <a:pt x="19353" y="13847"/>
                  </a:lnTo>
                  <a:lnTo>
                    <a:pt x="19656" y="14119"/>
                  </a:lnTo>
                  <a:lnTo>
                    <a:pt x="19961" y="13847"/>
                  </a:lnTo>
                  <a:lnTo>
                    <a:pt x="19961" y="13315"/>
                  </a:lnTo>
                  <a:lnTo>
                    <a:pt x="19656" y="13587"/>
                  </a:lnTo>
                  <a:lnTo>
                    <a:pt x="19353" y="13315"/>
                  </a:lnTo>
                  <a:close/>
                  <a:moveTo>
                    <a:pt x="20567" y="13315"/>
                  </a:moveTo>
                  <a:lnTo>
                    <a:pt x="20567" y="13847"/>
                  </a:lnTo>
                  <a:lnTo>
                    <a:pt x="20870" y="14119"/>
                  </a:lnTo>
                  <a:lnTo>
                    <a:pt x="21174" y="13847"/>
                  </a:lnTo>
                  <a:lnTo>
                    <a:pt x="21174" y="13315"/>
                  </a:lnTo>
                  <a:lnTo>
                    <a:pt x="20870" y="13587"/>
                  </a:lnTo>
                  <a:lnTo>
                    <a:pt x="20567" y="13315"/>
                  </a:lnTo>
                  <a:close/>
                  <a:moveTo>
                    <a:pt x="854" y="14106"/>
                  </a:moveTo>
                  <a:lnTo>
                    <a:pt x="550" y="14379"/>
                  </a:lnTo>
                  <a:lnTo>
                    <a:pt x="550" y="14911"/>
                  </a:lnTo>
                  <a:lnTo>
                    <a:pt x="854" y="14638"/>
                  </a:lnTo>
                  <a:lnTo>
                    <a:pt x="1157" y="14911"/>
                  </a:lnTo>
                  <a:lnTo>
                    <a:pt x="1157" y="14379"/>
                  </a:lnTo>
                  <a:lnTo>
                    <a:pt x="854" y="14106"/>
                  </a:lnTo>
                  <a:close/>
                  <a:moveTo>
                    <a:pt x="2067" y="14106"/>
                  </a:moveTo>
                  <a:lnTo>
                    <a:pt x="1764" y="14379"/>
                  </a:lnTo>
                  <a:lnTo>
                    <a:pt x="1764" y="14911"/>
                  </a:lnTo>
                  <a:lnTo>
                    <a:pt x="2067" y="14638"/>
                  </a:lnTo>
                  <a:lnTo>
                    <a:pt x="2371" y="14911"/>
                  </a:lnTo>
                  <a:lnTo>
                    <a:pt x="2371" y="15443"/>
                  </a:lnTo>
                  <a:lnTo>
                    <a:pt x="2675" y="15716"/>
                  </a:lnTo>
                  <a:lnTo>
                    <a:pt x="2978" y="15443"/>
                  </a:lnTo>
                  <a:lnTo>
                    <a:pt x="2978" y="14911"/>
                  </a:lnTo>
                  <a:lnTo>
                    <a:pt x="2675" y="15184"/>
                  </a:lnTo>
                  <a:lnTo>
                    <a:pt x="2371" y="14911"/>
                  </a:lnTo>
                  <a:lnTo>
                    <a:pt x="2371" y="14379"/>
                  </a:lnTo>
                  <a:lnTo>
                    <a:pt x="2067" y="14106"/>
                  </a:lnTo>
                  <a:close/>
                  <a:moveTo>
                    <a:pt x="3281" y="14106"/>
                  </a:moveTo>
                  <a:lnTo>
                    <a:pt x="2978" y="14379"/>
                  </a:lnTo>
                  <a:lnTo>
                    <a:pt x="2978" y="14911"/>
                  </a:lnTo>
                  <a:lnTo>
                    <a:pt x="3281" y="14638"/>
                  </a:lnTo>
                  <a:lnTo>
                    <a:pt x="3585" y="14911"/>
                  </a:lnTo>
                  <a:lnTo>
                    <a:pt x="3585" y="14379"/>
                  </a:lnTo>
                  <a:lnTo>
                    <a:pt x="3281" y="14106"/>
                  </a:lnTo>
                  <a:close/>
                  <a:moveTo>
                    <a:pt x="4491" y="14106"/>
                  </a:moveTo>
                  <a:lnTo>
                    <a:pt x="4187" y="14379"/>
                  </a:lnTo>
                  <a:lnTo>
                    <a:pt x="4187" y="14911"/>
                  </a:lnTo>
                  <a:lnTo>
                    <a:pt x="3884" y="15184"/>
                  </a:lnTo>
                  <a:lnTo>
                    <a:pt x="3580" y="14911"/>
                  </a:lnTo>
                  <a:lnTo>
                    <a:pt x="3580" y="15443"/>
                  </a:lnTo>
                  <a:lnTo>
                    <a:pt x="3884" y="15716"/>
                  </a:lnTo>
                  <a:lnTo>
                    <a:pt x="4187" y="15443"/>
                  </a:lnTo>
                  <a:lnTo>
                    <a:pt x="4187" y="14911"/>
                  </a:lnTo>
                  <a:lnTo>
                    <a:pt x="4491" y="14638"/>
                  </a:lnTo>
                  <a:lnTo>
                    <a:pt x="4794" y="14911"/>
                  </a:lnTo>
                  <a:lnTo>
                    <a:pt x="4794" y="14379"/>
                  </a:lnTo>
                  <a:lnTo>
                    <a:pt x="4491" y="14106"/>
                  </a:lnTo>
                  <a:close/>
                  <a:moveTo>
                    <a:pt x="5704" y="14106"/>
                  </a:moveTo>
                  <a:lnTo>
                    <a:pt x="5400" y="14379"/>
                  </a:lnTo>
                  <a:lnTo>
                    <a:pt x="5400" y="14911"/>
                  </a:lnTo>
                  <a:lnTo>
                    <a:pt x="5704" y="14638"/>
                  </a:lnTo>
                  <a:lnTo>
                    <a:pt x="6008" y="14911"/>
                  </a:lnTo>
                  <a:lnTo>
                    <a:pt x="6008" y="15443"/>
                  </a:lnTo>
                  <a:lnTo>
                    <a:pt x="6312" y="15716"/>
                  </a:lnTo>
                  <a:lnTo>
                    <a:pt x="6615" y="15443"/>
                  </a:lnTo>
                  <a:lnTo>
                    <a:pt x="6615" y="14911"/>
                  </a:lnTo>
                  <a:lnTo>
                    <a:pt x="6312" y="15184"/>
                  </a:lnTo>
                  <a:lnTo>
                    <a:pt x="6008" y="14911"/>
                  </a:lnTo>
                  <a:lnTo>
                    <a:pt x="6008" y="14379"/>
                  </a:lnTo>
                  <a:lnTo>
                    <a:pt x="5704" y="14106"/>
                  </a:lnTo>
                  <a:close/>
                  <a:moveTo>
                    <a:pt x="6919" y="14106"/>
                  </a:moveTo>
                  <a:lnTo>
                    <a:pt x="6615" y="14379"/>
                  </a:lnTo>
                  <a:lnTo>
                    <a:pt x="6615" y="14911"/>
                  </a:lnTo>
                  <a:lnTo>
                    <a:pt x="6919" y="14638"/>
                  </a:lnTo>
                  <a:lnTo>
                    <a:pt x="7222" y="14911"/>
                  </a:lnTo>
                  <a:lnTo>
                    <a:pt x="7222" y="14379"/>
                  </a:lnTo>
                  <a:lnTo>
                    <a:pt x="6919" y="14106"/>
                  </a:lnTo>
                  <a:close/>
                  <a:moveTo>
                    <a:pt x="8132" y="14106"/>
                  </a:moveTo>
                  <a:lnTo>
                    <a:pt x="7828" y="14379"/>
                  </a:lnTo>
                  <a:lnTo>
                    <a:pt x="7828" y="14911"/>
                  </a:lnTo>
                  <a:lnTo>
                    <a:pt x="8132" y="14638"/>
                  </a:lnTo>
                  <a:lnTo>
                    <a:pt x="8436" y="14911"/>
                  </a:lnTo>
                  <a:lnTo>
                    <a:pt x="8436" y="14379"/>
                  </a:lnTo>
                  <a:lnTo>
                    <a:pt x="8132" y="14106"/>
                  </a:lnTo>
                  <a:close/>
                  <a:moveTo>
                    <a:pt x="9346" y="14106"/>
                  </a:moveTo>
                  <a:lnTo>
                    <a:pt x="9042" y="14379"/>
                  </a:lnTo>
                  <a:lnTo>
                    <a:pt x="9042" y="14911"/>
                  </a:lnTo>
                  <a:lnTo>
                    <a:pt x="9346" y="14638"/>
                  </a:lnTo>
                  <a:lnTo>
                    <a:pt x="9650" y="14911"/>
                  </a:lnTo>
                  <a:lnTo>
                    <a:pt x="9650" y="14379"/>
                  </a:lnTo>
                  <a:lnTo>
                    <a:pt x="9346" y="14106"/>
                  </a:lnTo>
                  <a:close/>
                  <a:moveTo>
                    <a:pt x="10560" y="14106"/>
                  </a:moveTo>
                  <a:lnTo>
                    <a:pt x="10256" y="14379"/>
                  </a:lnTo>
                  <a:lnTo>
                    <a:pt x="10256" y="14911"/>
                  </a:lnTo>
                  <a:lnTo>
                    <a:pt x="9953" y="15184"/>
                  </a:lnTo>
                  <a:lnTo>
                    <a:pt x="9649" y="14911"/>
                  </a:lnTo>
                  <a:lnTo>
                    <a:pt x="9649" y="15443"/>
                  </a:lnTo>
                  <a:lnTo>
                    <a:pt x="9953" y="15716"/>
                  </a:lnTo>
                  <a:lnTo>
                    <a:pt x="10256" y="15443"/>
                  </a:lnTo>
                  <a:lnTo>
                    <a:pt x="10256" y="14911"/>
                  </a:lnTo>
                  <a:lnTo>
                    <a:pt x="10560" y="14638"/>
                  </a:lnTo>
                  <a:lnTo>
                    <a:pt x="10864" y="14911"/>
                  </a:lnTo>
                  <a:lnTo>
                    <a:pt x="10864" y="14379"/>
                  </a:lnTo>
                  <a:lnTo>
                    <a:pt x="10560" y="14106"/>
                  </a:lnTo>
                  <a:close/>
                  <a:moveTo>
                    <a:pt x="11771" y="14106"/>
                  </a:moveTo>
                  <a:lnTo>
                    <a:pt x="11467" y="14379"/>
                  </a:lnTo>
                  <a:lnTo>
                    <a:pt x="11467" y="14911"/>
                  </a:lnTo>
                  <a:lnTo>
                    <a:pt x="11771" y="14638"/>
                  </a:lnTo>
                  <a:lnTo>
                    <a:pt x="12074" y="14911"/>
                  </a:lnTo>
                  <a:lnTo>
                    <a:pt x="12074" y="15443"/>
                  </a:lnTo>
                  <a:lnTo>
                    <a:pt x="12378" y="15716"/>
                  </a:lnTo>
                  <a:lnTo>
                    <a:pt x="12682" y="15443"/>
                  </a:lnTo>
                  <a:lnTo>
                    <a:pt x="12682" y="14911"/>
                  </a:lnTo>
                  <a:lnTo>
                    <a:pt x="12985" y="14638"/>
                  </a:lnTo>
                  <a:lnTo>
                    <a:pt x="13289" y="14911"/>
                  </a:lnTo>
                  <a:lnTo>
                    <a:pt x="13289" y="14379"/>
                  </a:lnTo>
                  <a:lnTo>
                    <a:pt x="12985" y="14106"/>
                  </a:lnTo>
                  <a:lnTo>
                    <a:pt x="12681" y="14379"/>
                  </a:lnTo>
                  <a:lnTo>
                    <a:pt x="12681" y="14911"/>
                  </a:lnTo>
                  <a:lnTo>
                    <a:pt x="12378" y="15184"/>
                  </a:lnTo>
                  <a:lnTo>
                    <a:pt x="12075" y="14911"/>
                  </a:lnTo>
                  <a:lnTo>
                    <a:pt x="12075" y="14379"/>
                  </a:lnTo>
                  <a:lnTo>
                    <a:pt x="11771" y="14106"/>
                  </a:lnTo>
                  <a:close/>
                  <a:moveTo>
                    <a:pt x="14199" y="14106"/>
                  </a:moveTo>
                  <a:lnTo>
                    <a:pt x="13895" y="14379"/>
                  </a:lnTo>
                  <a:lnTo>
                    <a:pt x="13895" y="14911"/>
                  </a:lnTo>
                  <a:lnTo>
                    <a:pt x="14199" y="14638"/>
                  </a:lnTo>
                  <a:lnTo>
                    <a:pt x="14502" y="14911"/>
                  </a:lnTo>
                  <a:lnTo>
                    <a:pt x="14502" y="15443"/>
                  </a:lnTo>
                  <a:lnTo>
                    <a:pt x="14806" y="15716"/>
                  </a:lnTo>
                  <a:lnTo>
                    <a:pt x="15110" y="15443"/>
                  </a:lnTo>
                  <a:lnTo>
                    <a:pt x="15110" y="14911"/>
                  </a:lnTo>
                  <a:lnTo>
                    <a:pt x="14806" y="15184"/>
                  </a:lnTo>
                  <a:lnTo>
                    <a:pt x="14502" y="14911"/>
                  </a:lnTo>
                  <a:lnTo>
                    <a:pt x="14502" y="14379"/>
                  </a:lnTo>
                  <a:lnTo>
                    <a:pt x="14199" y="14106"/>
                  </a:lnTo>
                  <a:close/>
                  <a:moveTo>
                    <a:pt x="15412" y="14106"/>
                  </a:moveTo>
                  <a:lnTo>
                    <a:pt x="15109" y="14379"/>
                  </a:lnTo>
                  <a:lnTo>
                    <a:pt x="15109" y="14911"/>
                  </a:lnTo>
                  <a:lnTo>
                    <a:pt x="15412" y="14638"/>
                  </a:lnTo>
                  <a:lnTo>
                    <a:pt x="15716" y="14911"/>
                  </a:lnTo>
                  <a:lnTo>
                    <a:pt x="15716" y="14379"/>
                  </a:lnTo>
                  <a:lnTo>
                    <a:pt x="15412" y="14106"/>
                  </a:lnTo>
                  <a:close/>
                  <a:moveTo>
                    <a:pt x="16626" y="14106"/>
                  </a:moveTo>
                  <a:lnTo>
                    <a:pt x="16323" y="14379"/>
                  </a:lnTo>
                  <a:lnTo>
                    <a:pt x="16323" y="14911"/>
                  </a:lnTo>
                  <a:lnTo>
                    <a:pt x="16626" y="14638"/>
                  </a:lnTo>
                  <a:lnTo>
                    <a:pt x="16930" y="14911"/>
                  </a:lnTo>
                  <a:lnTo>
                    <a:pt x="16930" y="15443"/>
                  </a:lnTo>
                  <a:lnTo>
                    <a:pt x="17233" y="15716"/>
                  </a:lnTo>
                  <a:lnTo>
                    <a:pt x="17537" y="15443"/>
                  </a:lnTo>
                  <a:lnTo>
                    <a:pt x="17537" y="14911"/>
                  </a:lnTo>
                  <a:lnTo>
                    <a:pt x="17233" y="15184"/>
                  </a:lnTo>
                  <a:lnTo>
                    <a:pt x="16930" y="14911"/>
                  </a:lnTo>
                  <a:lnTo>
                    <a:pt x="16930" y="14379"/>
                  </a:lnTo>
                  <a:lnTo>
                    <a:pt x="16626" y="14106"/>
                  </a:lnTo>
                  <a:close/>
                  <a:moveTo>
                    <a:pt x="17840" y="14106"/>
                  </a:moveTo>
                  <a:lnTo>
                    <a:pt x="17537" y="14379"/>
                  </a:lnTo>
                  <a:lnTo>
                    <a:pt x="17537" y="14911"/>
                  </a:lnTo>
                  <a:lnTo>
                    <a:pt x="17840" y="14638"/>
                  </a:lnTo>
                  <a:lnTo>
                    <a:pt x="18144" y="14911"/>
                  </a:lnTo>
                  <a:lnTo>
                    <a:pt x="18144" y="14379"/>
                  </a:lnTo>
                  <a:lnTo>
                    <a:pt x="17840" y="14106"/>
                  </a:lnTo>
                  <a:close/>
                  <a:moveTo>
                    <a:pt x="19050" y="14106"/>
                  </a:moveTo>
                  <a:lnTo>
                    <a:pt x="18746" y="14379"/>
                  </a:lnTo>
                  <a:lnTo>
                    <a:pt x="18746" y="14911"/>
                  </a:lnTo>
                  <a:lnTo>
                    <a:pt x="18443" y="15184"/>
                  </a:lnTo>
                  <a:lnTo>
                    <a:pt x="18139" y="14911"/>
                  </a:lnTo>
                  <a:lnTo>
                    <a:pt x="18139" y="15443"/>
                  </a:lnTo>
                  <a:lnTo>
                    <a:pt x="18443" y="15716"/>
                  </a:lnTo>
                  <a:lnTo>
                    <a:pt x="18746" y="15443"/>
                  </a:lnTo>
                  <a:lnTo>
                    <a:pt x="18746" y="14911"/>
                  </a:lnTo>
                  <a:lnTo>
                    <a:pt x="19050" y="14638"/>
                  </a:lnTo>
                  <a:lnTo>
                    <a:pt x="19353" y="14911"/>
                  </a:lnTo>
                  <a:lnTo>
                    <a:pt x="19353" y="14379"/>
                  </a:lnTo>
                  <a:lnTo>
                    <a:pt x="19050" y="14106"/>
                  </a:lnTo>
                  <a:close/>
                  <a:moveTo>
                    <a:pt x="20263" y="14106"/>
                  </a:moveTo>
                  <a:lnTo>
                    <a:pt x="19960" y="14379"/>
                  </a:lnTo>
                  <a:lnTo>
                    <a:pt x="19960" y="14911"/>
                  </a:lnTo>
                  <a:lnTo>
                    <a:pt x="20263" y="14638"/>
                  </a:lnTo>
                  <a:lnTo>
                    <a:pt x="20567" y="14911"/>
                  </a:lnTo>
                  <a:lnTo>
                    <a:pt x="20567" y="15443"/>
                  </a:lnTo>
                  <a:lnTo>
                    <a:pt x="20870" y="15716"/>
                  </a:lnTo>
                  <a:lnTo>
                    <a:pt x="21174" y="15443"/>
                  </a:lnTo>
                  <a:lnTo>
                    <a:pt x="21174" y="14911"/>
                  </a:lnTo>
                  <a:lnTo>
                    <a:pt x="20870" y="15184"/>
                  </a:lnTo>
                  <a:lnTo>
                    <a:pt x="20567" y="14911"/>
                  </a:lnTo>
                  <a:lnTo>
                    <a:pt x="20567" y="14379"/>
                  </a:lnTo>
                  <a:lnTo>
                    <a:pt x="20263" y="14106"/>
                  </a:lnTo>
                  <a:close/>
                  <a:moveTo>
                    <a:pt x="21477" y="14106"/>
                  </a:moveTo>
                  <a:lnTo>
                    <a:pt x="21174" y="14379"/>
                  </a:lnTo>
                  <a:lnTo>
                    <a:pt x="21174" y="14911"/>
                  </a:lnTo>
                  <a:lnTo>
                    <a:pt x="21477" y="14638"/>
                  </a:lnTo>
                  <a:lnTo>
                    <a:pt x="21600" y="14748"/>
                  </a:lnTo>
                  <a:lnTo>
                    <a:pt x="21600" y="14216"/>
                  </a:lnTo>
                  <a:lnTo>
                    <a:pt x="21477" y="14106"/>
                  </a:lnTo>
                  <a:close/>
                  <a:moveTo>
                    <a:pt x="551" y="14911"/>
                  </a:moveTo>
                  <a:lnTo>
                    <a:pt x="247" y="15184"/>
                  </a:lnTo>
                  <a:lnTo>
                    <a:pt x="0" y="14962"/>
                  </a:lnTo>
                  <a:lnTo>
                    <a:pt x="0" y="15495"/>
                  </a:lnTo>
                  <a:lnTo>
                    <a:pt x="247" y="15716"/>
                  </a:lnTo>
                  <a:lnTo>
                    <a:pt x="551" y="15443"/>
                  </a:lnTo>
                  <a:lnTo>
                    <a:pt x="551" y="14911"/>
                  </a:lnTo>
                  <a:close/>
                  <a:moveTo>
                    <a:pt x="1157" y="14911"/>
                  </a:moveTo>
                  <a:lnTo>
                    <a:pt x="1157" y="15443"/>
                  </a:lnTo>
                  <a:lnTo>
                    <a:pt x="1461" y="15716"/>
                  </a:lnTo>
                  <a:lnTo>
                    <a:pt x="1764" y="15443"/>
                  </a:lnTo>
                  <a:lnTo>
                    <a:pt x="1764" y="14911"/>
                  </a:lnTo>
                  <a:lnTo>
                    <a:pt x="1461" y="15184"/>
                  </a:lnTo>
                  <a:lnTo>
                    <a:pt x="1157" y="14911"/>
                  </a:lnTo>
                  <a:close/>
                  <a:moveTo>
                    <a:pt x="4794" y="14911"/>
                  </a:moveTo>
                  <a:lnTo>
                    <a:pt x="4794" y="15443"/>
                  </a:lnTo>
                  <a:lnTo>
                    <a:pt x="5098" y="15716"/>
                  </a:lnTo>
                  <a:lnTo>
                    <a:pt x="5401" y="15443"/>
                  </a:lnTo>
                  <a:lnTo>
                    <a:pt x="5401" y="14911"/>
                  </a:lnTo>
                  <a:lnTo>
                    <a:pt x="5098" y="15184"/>
                  </a:lnTo>
                  <a:lnTo>
                    <a:pt x="4794" y="14911"/>
                  </a:lnTo>
                  <a:close/>
                  <a:moveTo>
                    <a:pt x="7221" y="14911"/>
                  </a:moveTo>
                  <a:lnTo>
                    <a:pt x="7221" y="15443"/>
                  </a:lnTo>
                  <a:lnTo>
                    <a:pt x="7525" y="15716"/>
                  </a:lnTo>
                  <a:lnTo>
                    <a:pt x="7829" y="15443"/>
                  </a:lnTo>
                  <a:lnTo>
                    <a:pt x="7829" y="14911"/>
                  </a:lnTo>
                  <a:lnTo>
                    <a:pt x="7525" y="15184"/>
                  </a:lnTo>
                  <a:lnTo>
                    <a:pt x="7221" y="14911"/>
                  </a:lnTo>
                  <a:close/>
                  <a:moveTo>
                    <a:pt x="8435" y="14911"/>
                  </a:moveTo>
                  <a:lnTo>
                    <a:pt x="8435" y="15443"/>
                  </a:lnTo>
                  <a:lnTo>
                    <a:pt x="8739" y="15716"/>
                  </a:lnTo>
                  <a:lnTo>
                    <a:pt x="9043" y="15443"/>
                  </a:lnTo>
                  <a:lnTo>
                    <a:pt x="9043" y="14911"/>
                  </a:lnTo>
                  <a:lnTo>
                    <a:pt x="8739" y="15184"/>
                  </a:lnTo>
                  <a:lnTo>
                    <a:pt x="8435" y="14911"/>
                  </a:lnTo>
                  <a:close/>
                  <a:moveTo>
                    <a:pt x="10860" y="14911"/>
                  </a:moveTo>
                  <a:lnTo>
                    <a:pt x="10860" y="15443"/>
                  </a:lnTo>
                  <a:lnTo>
                    <a:pt x="11164" y="15716"/>
                  </a:lnTo>
                  <a:lnTo>
                    <a:pt x="11468" y="15443"/>
                  </a:lnTo>
                  <a:lnTo>
                    <a:pt x="11468" y="14911"/>
                  </a:lnTo>
                  <a:lnTo>
                    <a:pt x="11164" y="15184"/>
                  </a:lnTo>
                  <a:lnTo>
                    <a:pt x="10860" y="14911"/>
                  </a:lnTo>
                  <a:close/>
                  <a:moveTo>
                    <a:pt x="13288" y="14911"/>
                  </a:moveTo>
                  <a:lnTo>
                    <a:pt x="13288" y="15443"/>
                  </a:lnTo>
                  <a:lnTo>
                    <a:pt x="13592" y="15716"/>
                  </a:lnTo>
                  <a:lnTo>
                    <a:pt x="13896" y="15443"/>
                  </a:lnTo>
                  <a:lnTo>
                    <a:pt x="13896" y="14911"/>
                  </a:lnTo>
                  <a:lnTo>
                    <a:pt x="13592" y="15184"/>
                  </a:lnTo>
                  <a:lnTo>
                    <a:pt x="13288" y="14911"/>
                  </a:lnTo>
                  <a:close/>
                  <a:moveTo>
                    <a:pt x="15716" y="14911"/>
                  </a:moveTo>
                  <a:lnTo>
                    <a:pt x="15716" y="15443"/>
                  </a:lnTo>
                  <a:lnTo>
                    <a:pt x="16019" y="15716"/>
                  </a:lnTo>
                  <a:lnTo>
                    <a:pt x="16323" y="15443"/>
                  </a:lnTo>
                  <a:lnTo>
                    <a:pt x="16323" y="14911"/>
                  </a:lnTo>
                  <a:lnTo>
                    <a:pt x="16019" y="15184"/>
                  </a:lnTo>
                  <a:lnTo>
                    <a:pt x="15716" y="14911"/>
                  </a:lnTo>
                  <a:close/>
                  <a:moveTo>
                    <a:pt x="19353" y="14911"/>
                  </a:moveTo>
                  <a:lnTo>
                    <a:pt x="19353" y="15443"/>
                  </a:lnTo>
                  <a:lnTo>
                    <a:pt x="19656" y="15716"/>
                  </a:lnTo>
                  <a:lnTo>
                    <a:pt x="19961" y="15443"/>
                  </a:lnTo>
                  <a:lnTo>
                    <a:pt x="19961" y="14911"/>
                  </a:lnTo>
                  <a:lnTo>
                    <a:pt x="19656" y="15184"/>
                  </a:lnTo>
                  <a:lnTo>
                    <a:pt x="19353" y="14911"/>
                  </a:lnTo>
                  <a:close/>
                  <a:moveTo>
                    <a:pt x="854" y="15703"/>
                  </a:moveTo>
                  <a:lnTo>
                    <a:pt x="550" y="15975"/>
                  </a:lnTo>
                  <a:lnTo>
                    <a:pt x="550" y="16508"/>
                  </a:lnTo>
                  <a:lnTo>
                    <a:pt x="854" y="16235"/>
                  </a:lnTo>
                  <a:lnTo>
                    <a:pt x="1157" y="16508"/>
                  </a:lnTo>
                  <a:lnTo>
                    <a:pt x="1157" y="15975"/>
                  </a:lnTo>
                  <a:lnTo>
                    <a:pt x="854" y="15703"/>
                  </a:lnTo>
                  <a:close/>
                  <a:moveTo>
                    <a:pt x="2067" y="15703"/>
                  </a:moveTo>
                  <a:lnTo>
                    <a:pt x="1764" y="15975"/>
                  </a:lnTo>
                  <a:lnTo>
                    <a:pt x="1764" y="16508"/>
                  </a:lnTo>
                  <a:lnTo>
                    <a:pt x="2067" y="16235"/>
                  </a:lnTo>
                  <a:lnTo>
                    <a:pt x="2371" y="16508"/>
                  </a:lnTo>
                  <a:lnTo>
                    <a:pt x="2371" y="15975"/>
                  </a:lnTo>
                  <a:lnTo>
                    <a:pt x="2067" y="15703"/>
                  </a:lnTo>
                  <a:close/>
                  <a:moveTo>
                    <a:pt x="3281" y="15703"/>
                  </a:moveTo>
                  <a:lnTo>
                    <a:pt x="2978" y="15975"/>
                  </a:lnTo>
                  <a:lnTo>
                    <a:pt x="2978" y="16508"/>
                  </a:lnTo>
                  <a:lnTo>
                    <a:pt x="3281" y="16235"/>
                  </a:lnTo>
                  <a:lnTo>
                    <a:pt x="3585" y="16508"/>
                  </a:lnTo>
                  <a:lnTo>
                    <a:pt x="3585" y="15975"/>
                  </a:lnTo>
                  <a:lnTo>
                    <a:pt x="3281" y="15703"/>
                  </a:lnTo>
                  <a:close/>
                  <a:moveTo>
                    <a:pt x="4491" y="15703"/>
                  </a:moveTo>
                  <a:lnTo>
                    <a:pt x="4187" y="15975"/>
                  </a:lnTo>
                  <a:lnTo>
                    <a:pt x="4187" y="16508"/>
                  </a:lnTo>
                  <a:lnTo>
                    <a:pt x="4491" y="16235"/>
                  </a:lnTo>
                  <a:lnTo>
                    <a:pt x="4794" y="16508"/>
                  </a:lnTo>
                  <a:lnTo>
                    <a:pt x="4794" y="15975"/>
                  </a:lnTo>
                  <a:lnTo>
                    <a:pt x="4491" y="15703"/>
                  </a:lnTo>
                  <a:close/>
                  <a:moveTo>
                    <a:pt x="5704" y="15703"/>
                  </a:moveTo>
                  <a:lnTo>
                    <a:pt x="5400" y="15975"/>
                  </a:lnTo>
                  <a:lnTo>
                    <a:pt x="5400" y="16508"/>
                  </a:lnTo>
                  <a:lnTo>
                    <a:pt x="5704" y="16235"/>
                  </a:lnTo>
                  <a:lnTo>
                    <a:pt x="6008" y="16508"/>
                  </a:lnTo>
                  <a:lnTo>
                    <a:pt x="6008" y="15975"/>
                  </a:lnTo>
                  <a:lnTo>
                    <a:pt x="5704" y="15703"/>
                  </a:lnTo>
                  <a:close/>
                  <a:moveTo>
                    <a:pt x="6919" y="15703"/>
                  </a:moveTo>
                  <a:lnTo>
                    <a:pt x="6615" y="15975"/>
                  </a:lnTo>
                  <a:lnTo>
                    <a:pt x="6615" y="16508"/>
                  </a:lnTo>
                  <a:lnTo>
                    <a:pt x="6919" y="16235"/>
                  </a:lnTo>
                  <a:lnTo>
                    <a:pt x="7222" y="16508"/>
                  </a:lnTo>
                  <a:lnTo>
                    <a:pt x="7222" y="15975"/>
                  </a:lnTo>
                  <a:lnTo>
                    <a:pt x="6919" y="15703"/>
                  </a:lnTo>
                  <a:close/>
                  <a:moveTo>
                    <a:pt x="8132" y="15703"/>
                  </a:moveTo>
                  <a:lnTo>
                    <a:pt x="7828" y="15975"/>
                  </a:lnTo>
                  <a:lnTo>
                    <a:pt x="7828" y="16508"/>
                  </a:lnTo>
                  <a:lnTo>
                    <a:pt x="8132" y="16235"/>
                  </a:lnTo>
                  <a:lnTo>
                    <a:pt x="8436" y="16508"/>
                  </a:lnTo>
                  <a:lnTo>
                    <a:pt x="8436" y="15975"/>
                  </a:lnTo>
                  <a:lnTo>
                    <a:pt x="8132" y="15703"/>
                  </a:lnTo>
                  <a:close/>
                  <a:moveTo>
                    <a:pt x="9346" y="15703"/>
                  </a:moveTo>
                  <a:lnTo>
                    <a:pt x="9042" y="15975"/>
                  </a:lnTo>
                  <a:lnTo>
                    <a:pt x="9042" y="16508"/>
                  </a:lnTo>
                  <a:lnTo>
                    <a:pt x="9346" y="16235"/>
                  </a:lnTo>
                  <a:lnTo>
                    <a:pt x="9650" y="16508"/>
                  </a:lnTo>
                  <a:lnTo>
                    <a:pt x="9650" y="15975"/>
                  </a:lnTo>
                  <a:lnTo>
                    <a:pt x="9346" y="15703"/>
                  </a:lnTo>
                  <a:close/>
                  <a:moveTo>
                    <a:pt x="10560" y="15703"/>
                  </a:moveTo>
                  <a:lnTo>
                    <a:pt x="10256" y="15975"/>
                  </a:lnTo>
                  <a:lnTo>
                    <a:pt x="10256" y="16508"/>
                  </a:lnTo>
                  <a:lnTo>
                    <a:pt x="10560" y="16235"/>
                  </a:lnTo>
                  <a:lnTo>
                    <a:pt x="10864" y="16508"/>
                  </a:lnTo>
                  <a:lnTo>
                    <a:pt x="10864" y="15975"/>
                  </a:lnTo>
                  <a:lnTo>
                    <a:pt x="10560" y="15703"/>
                  </a:lnTo>
                  <a:close/>
                  <a:moveTo>
                    <a:pt x="11771" y="15703"/>
                  </a:moveTo>
                  <a:lnTo>
                    <a:pt x="11467" y="15975"/>
                  </a:lnTo>
                  <a:lnTo>
                    <a:pt x="11467" y="16508"/>
                  </a:lnTo>
                  <a:lnTo>
                    <a:pt x="11771" y="16235"/>
                  </a:lnTo>
                  <a:lnTo>
                    <a:pt x="12075" y="16508"/>
                  </a:lnTo>
                  <a:lnTo>
                    <a:pt x="12075" y="15975"/>
                  </a:lnTo>
                  <a:lnTo>
                    <a:pt x="11771" y="15703"/>
                  </a:lnTo>
                  <a:close/>
                  <a:moveTo>
                    <a:pt x="12985" y="15703"/>
                  </a:moveTo>
                  <a:lnTo>
                    <a:pt x="12681" y="15975"/>
                  </a:lnTo>
                  <a:lnTo>
                    <a:pt x="12681" y="16508"/>
                  </a:lnTo>
                  <a:lnTo>
                    <a:pt x="12985" y="16235"/>
                  </a:lnTo>
                  <a:lnTo>
                    <a:pt x="13289" y="16508"/>
                  </a:lnTo>
                  <a:lnTo>
                    <a:pt x="13289" y="15975"/>
                  </a:lnTo>
                  <a:lnTo>
                    <a:pt x="12985" y="15703"/>
                  </a:lnTo>
                  <a:close/>
                  <a:moveTo>
                    <a:pt x="14199" y="15703"/>
                  </a:moveTo>
                  <a:lnTo>
                    <a:pt x="13895" y="15975"/>
                  </a:lnTo>
                  <a:lnTo>
                    <a:pt x="13895" y="16508"/>
                  </a:lnTo>
                  <a:lnTo>
                    <a:pt x="14199" y="16235"/>
                  </a:lnTo>
                  <a:lnTo>
                    <a:pt x="14502" y="16508"/>
                  </a:lnTo>
                  <a:lnTo>
                    <a:pt x="14502" y="15975"/>
                  </a:lnTo>
                  <a:lnTo>
                    <a:pt x="14199" y="15703"/>
                  </a:lnTo>
                  <a:close/>
                  <a:moveTo>
                    <a:pt x="15412" y="15703"/>
                  </a:moveTo>
                  <a:lnTo>
                    <a:pt x="15109" y="15975"/>
                  </a:lnTo>
                  <a:lnTo>
                    <a:pt x="15109" y="16508"/>
                  </a:lnTo>
                  <a:lnTo>
                    <a:pt x="15412" y="16235"/>
                  </a:lnTo>
                  <a:lnTo>
                    <a:pt x="15716" y="16508"/>
                  </a:lnTo>
                  <a:lnTo>
                    <a:pt x="15716" y="15975"/>
                  </a:lnTo>
                  <a:lnTo>
                    <a:pt x="15412" y="15703"/>
                  </a:lnTo>
                  <a:close/>
                  <a:moveTo>
                    <a:pt x="16626" y="15703"/>
                  </a:moveTo>
                  <a:lnTo>
                    <a:pt x="16323" y="15975"/>
                  </a:lnTo>
                  <a:lnTo>
                    <a:pt x="16323" y="16508"/>
                  </a:lnTo>
                  <a:lnTo>
                    <a:pt x="16626" y="16235"/>
                  </a:lnTo>
                  <a:lnTo>
                    <a:pt x="16930" y="16508"/>
                  </a:lnTo>
                  <a:lnTo>
                    <a:pt x="16930" y="15975"/>
                  </a:lnTo>
                  <a:lnTo>
                    <a:pt x="16626" y="15703"/>
                  </a:lnTo>
                  <a:close/>
                  <a:moveTo>
                    <a:pt x="17840" y="15703"/>
                  </a:moveTo>
                  <a:lnTo>
                    <a:pt x="17537" y="15975"/>
                  </a:lnTo>
                  <a:lnTo>
                    <a:pt x="17537" y="16508"/>
                  </a:lnTo>
                  <a:lnTo>
                    <a:pt x="17840" y="16235"/>
                  </a:lnTo>
                  <a:lnTo>
                    <a:pt x="18144" y="16508"/>
                  </a:lnTo>
                  <a:lnTo>
                    <a:pt x="18144" y="15975"/>
                  </a:lnTo>
                  <a:lnTo>
                    <a:pt x="17840" y="15703"/>
                  </a:lnTo>
                  <a:close/>
                  <a:moveTo>
                    <a:pt x="19050" y="15703"/>
                  </a:moveTo>
                  <a:lnTo>
                    <a:pt x="18746" y="15975"/>
                  </a:lnTo>
                  <a:lnTo>
                    <a:pt x="18746" y="16508"/>
                  </a:lnTo>
                  <a:lnTo>
                    <a:pt x="19050" y="16235"/>
                  </a:lnTo>
                  <a:lnTo>
                    <a:pt x="19353" y="16508"/>
                  </a:lnTo>
                  <a:lnTo>
                    <a:pt x="19353" y="15975"/>
                  </a:lnTo>
                  <a:lnTo>
                    <a:pt x="19050" y="15703"/>
                  </a:lnTo>
                  <a:close/>
                  <a:moveTo>
                    <a:pt x="20263" y="15703"/>
                  </a:moveTo>
                  <a:lnTo>
                    <a:pt x="19960" y="15975"/>
                  </a:lnTo>
                  <a:lnTo>
                    <a:pt x="19960" y="16508"/>
                  </a:lnTo>
                  <a:lnTo>
                    <a:pt x="20263" y="16235"/>
                  </a:lnTo>
                  <a:lnTo>
                    <a:pt x="20567" y="16508"/>
                  </a:lnTo>
                  <a:lnTo>
                    <a:pt x="20567" y="15975"/>
                  </a:lnTo>
                  <a:lnTo>
                    <a:pt x="20263" y="15703"/>
                  </a:lnTo>
                  <a:close/>
                  <a:moveTo>
                    <a:pt x="21477" y="15703"/>
                  </a:moveTo>
                  <a:lnTo>
                    <a:pt x="21174" y="15975"/>
                  </a:lnTo>
                  <a:lnTo>
                    <a:pt x="21174" y="16508"/>
                  </a:lnTo>
                  <a:lnTo>
                    <a:pt x="21477" y="16235"/>
                  </a:lnTo>
                  <a:lnTo>
                    <a:pt x="21600" y="16345"/>
                  </a:lnTo>
                  <a:lnTo>
                    <a:pt x="21600" y="15813"/>
                  </a:lnTo>
                  <a:lnTo>
                    <a:pt x="21477" y="15703"/>
                  </a:lnTo>
                  <a:close/>
                  <a:moveTo>
                    <a:pt x="551" y="16508"/>
                  </a:moveTo>
                  <a:lnTo>
                    <a:pt x="247" y="16781"/>
                  </a:lnTo>
                  <a:lnTo>
                    <a:pt x="0" y="16559"/>
                  </a:lnTo>
                  <a:lnTo>
                    <a:pt x="0" y="17092"/>
                  </a:lnTo>
                  <a:lnTo>
                    <a:pt x="247" y="17313"/>
                  </a:lnTo>
                  <a:lnTo>
                    <a:pt x="551" y="17040"/>
                  </a:lnTo>
                  <a:lnTo>
                    <a:pt x="551" y="16508"/>
                  </a:lnTo>
                  <a:close/>
                  <a:moveTo>
                    <a:pt x="1157" y="16508"/>
                  </a:moveTo>
                  <a:lnTo>
                    <a:pt x="1157" y="17040"/>
                  </a:lnTo>
                  <a:lnTo>
                    <a:pt x="1461" y="17313"/>
                  </a:lnTo>
                  <a:lnTo>
                    <a:pt x="1764" y="17040"/>
                  </a:lnTo>
                  <a:lnTo>
                    <a:pt x="1764" y="16508"/>
                  </a:lnTo>
                  <a:lnTo>
                    <a:pt x="1461" y="16781"/>
                  </a:lnTo>
                  <a:lnTo>
                    <a:pt x="1157" y="16508"/>
                  </a:lnTo>
                  <a:close/>
                  <a:moveTo>
                    <a:pt x="2371" y="16508"/>
                  </a:moveTo>
                  <a:lnTo>
                    <a:pt x="2371" y="17040"/>
                  </a:lnTo>
                  <a:lnTo>
                    <a:pt x="2675" y="17313"/>
                  </a:lnTo>
                  <a:lnTo>
                    <a:pt x="2978" y="17040"/>
                  </a:lnTo>
                  <a:lnTo>
                    <a:pt x="2978" y="16508"/>
                  </a:lnTo>
                  <a:lnTo>
                    <a:pt x="2675" y="16781"/>
                  </a:lnTo>
                  <a:lnTo>
                    <a:pt x="2371" y="16508"/>
                  </a:lnTo>
                  <a:close/>
                  <a:moveTo>
                    <a:pt x="3580" y="16508"/>
                  </a:moveTo>
                  <a:lnTo>
                    <a:pt x="3580" y="17040"/>
                  </a:lnTo>
                  <a:lnTo>
                    <a:pt x="3884" y="17313"/>
                  </a:lnTo>
                  <a:lnTo>
                    <a:pt x="4187" y="17040"/>
                  </a:lnTo>
                  <a:lnTo>
                    <a:pt x="4187" y="16508"/>
                  </a:lnTo>
                  <a:lnTo>
                    <a:pt x="3884" y="16781"/>
                  </a:lnTo>
                  <a:lnTo>
                    <a:pt x="3580" y="16508"/>
                  </a:lnTo>
                  <a:close/>
                  <a:moveTo>
                    <a:pt x="4794" y="16508"/>
                  </a:moveTo>
                  <a:lnTo>
                    <a:pt x="4794" y="17040"/>
                  </a:lnTo>
                  <a:lnTo>
                    <a:pt x="5098" y="17313"/>
                  </a:lnTo>
                  <a:lnTo>
                    <a:pt x="5401" y="17040"/>
                  </a:lnTo>
                  <a:lnTo>
                    <a:pt x="5401" y="16508"/>
                  </a:lnTo>
                  <a:lnTo>
                    <a:pt x="5098" y="16781"/>
                  </a:lnTo>
                  <a:lnTo>
                    <a:pt x="4794" y="16508"/>
                  </a:lnTo>
                  <a:close/>
                  <a:moveTo>
                    <a:pt x="6008" y="16508"/>
                  </a:moveTo>
                  <a:lnTo>
                    <a:pt x="6008" y="17040"/>
                  </a:lnTo>
                  <a:lnTo>
                    <a:pt x="6312" y="17313"/>
                  </a:lnTo>
                  <a:lnTo>
                    <a:pt x="6615" y="17040"/>
                  </a:lnTo>
                  <a:lnTo>
                    <a:pt x="6615" y="16508"/>
                  </a:lnTo>
                  <a:lnTo>
                    <a:pt x="6312" y="16781"/>
                  </a:lnTo>
                  <a:lnTo>
                    <a:pt x="6008" y="16508"/>
                  </a:lnTo>
                  <a:close/>
                  <a:moveTo>
                    <a:pt x="7221" y="16508"/>
                  </a:moveTo>
                  <a:lnTo>
                    <a:pt x="7221" y="17040"/>
                  </a:lnTo>
                  <a:lnTo>
                    <a:pt x="7525" y="17313"/>
                  </a:lnTo>
                  <a:lnTo>
                    <a:pt x="7829" y="17040"/>
                  </a:lnTo>
                  <a:lnTo>
                    <a:pt x="7829" y="16508"/>
                  </a:lnTo>
                  <a:lnTo>
                    <a:pt x="7525" y="16781"/>
                  </a:lnTo>
                  <a:lnTo>
                    <a:pt x="7221" y="16508"/>
                  </a:lnTo>
                  <a:close/>
                  <a:moveTo>
                    <a:pt x="8435" y="16508"/>
                  </a:moveTo>
                  <a:lnTo>
                    <a:pt x="8435" y="17040"/>
                  </a:lnTo>
                  <a:lnTo>
                    <a:pt x="8739" y="17313"/>
                  </a:lnTo>
                  <a:lnTo>
                    <a:pt x="9043" y="17040"/>
                  </a:lnTo>
                  <a:lnTo>
                    <a:pt x="9043" y="16508"/>
                  </a:lnTo>
                  <a:lnTo>
                    <a:pt x="8739" y="16781"/>
                  </a:lnTo>
                  <a:lnTo>
                    <a:pt x="8435" y="16508"/>
                  </a:lnTo>
                  <a:close/>
                  <a:moveTo>
                    <a:pt x="9649" y="16508"/>
                  </a:moveTo>
                  <a:lnTo>
                    <a:pt x="9649" y="17040"/>
                  </a:lnTo>
                  <a:lnTo>
                    <a:pt x="9953" y="17313"/>
                  </a:lnTo>
                  <a:lnTo>
                    <a:pt x="10256" y="17040"/>
                  </a:lnTo>
                  <a:lnTo>
                    <a:pt x="10256" y="16508"/>
                  </a:lnTo>
                  <a:lnTo>
                    <a:pt x="9953" y="16781"/>
                  </a:lnTo>
                  <a:lnTo>
                    <a:pt x="9649" y="16508"/>
                  </a:lnTo>
                  <a:close/>
                  <a:moveTo>
                    <a:pt x="10860" y="16508"/>
                  </a:moveTo>
                  <a:lnTo>
                    <a:pt x="10860" y="17040"/>
                  </a:lnTo>
                  <a:lnTo>
                    <a:pt x="11164" y="17313"/>
                  </a:lnTo>
                  <a:lnTo>
                    <a:pt x="11468" y="17040"/>
                  </a:lnTo>
                  <a:lnTo>
                    <a:pt x="11468" y="16508"/>
                  </a:lnTo>
                  <a:lnTo>
                    <a:pt x="11164" y="16781"/>
                  </a:lnTo>
                  <a:lnTo>
                    <a:pt x="10860" y="16508"/>
                  </a:lnTo>
                  <a:close/>
                  <a:moveTo>
                    <a:pt x="12074" y="16508"/>
                  </a:moveTo>
                  <a:lnTo>
                    <a:pt x="12074" y="17040"/>
                  </a:lnTo>
                  <a:lnTo>
                    <a:pt x="12378" y="17313"/>
                  </a:lnTo>
                  <a:lnTo>
                    <a:pt x="12682" y="17040"/>
                  </a:lnTo>
                  <a:lnTo>
                    <a:pt x="12682" y="16508"/>
                  </a:lnTo>
                  <a:lnTo>
                    <a:pt x="12378" y="16781"/>
                  </a:lnTo>
                  <a:lnTo>
                    <a:pt x="12074" y="16508"/>
                  </a:lnTo>
                  <a:close/>
                  <a:moveTo>
                    <a:pt x="13288" y="16508"/>
                  </a:moveTo>
                  <a:lnTo>
                    <a:pt x="13288" y="17040"/>
                  </a:lnTo>
                  <a:lnTo>
                    <a:pt x="13592" y="17313"/>
                  </a:lnTo>
                  <a:lnTo>
                    <a:pt x="13896" y="17040"/>
                  </a:lnTo>
                  <a:lnTo>
                    <a:pt x="13896" y="16508"/>
                  </a:lnTo>
                  <a:lnTo>
                    <a:pt x="13592" y="16781"/>
                  </a:lnTo>
                  <a:lnTo>
                    <a:pt x="13288" y="16508"/>
                  </a:lnTo>
                  <a:close/>
                  <a:moveTo>
                    <a:pt x="14502" y="16508"/>
                  </a:moveTo>
                  <a:lnTo>
                    <a:pt x="14502" y="17040"/>
                  </a:lnTo>
                  <a:lnTo>
                    <a:pt x="14806" y="17313"/>
                  </a:lnTo>
                  <a:lnTo>
                    <a:pt x="15110" y="17040"/>
                  </a:lnTo>
                  <a:lnTo>
                    <a:pt x="15110" y="16508"/>
                  </a:lnTo>
                  <a:lnTo>
                    <a:pt x="14806" y="16781"/>
                  </a:lnTo>
                  <a:lnTo>
                    <a:pt x="14502" y="16508"/>
                  </a:lnTo>
                  <a:close/>
                  <a:moveTo>
                    <a:pt x="15716" y="16508"/>
                  </a:moveTo>
                  <a:lnTo>
                    <a:pt x="15716" y="17040"/>
                  </a:lnTo>
                  <a:lnTo>
                    <a:pt x="16019" y="17313"/>
                  </a:lnTo>
                  <a:lnTo>
                    <a:pt x="16323" y="17040"/>
                  </a:lnTo>
                  <a:lnTo>
                    <a:pt x="16323" y="16508"/>
                  </a:lnTo>
                  <a:lnTo>
                    <a:pt x="16019" y="16781"/>
                  </a:lnTo>
                  <a:lnTo>
                    <a:pt x="15716" y="16508"/>
                  </a:lnTo>
                  <a:close/>
                  <a:moveTo>
                    <a:pt x="16930" y="16508"/>
                  </a:moveTo>
                  <a:lnTo>
                    <a:pt x="16930" y="17040"/>
                  </a:lnTo>
                  <a:lnTo>
                    <a:pt x="17233" y="17313"/>
                  </a:lnTo>
                  <a:lnTo>
                    <a:pt x="17537" y="17040"/>
                  </a:lnTo>
                  <a:lnTo>
                    <a:pt x="17537" y="16508"/>
                  </a:lnTo>
                  <a:lnTo>
                    <a:pt x="17233" y="16781"/>
                  </a:lnTo>
                  <a:lnTo>
                    <a:pt x="16930" y="16508"/>
                  </a:lnTo>
                  <a:close/>
                  <a:moveTo>
                    <a:pt x="18139" y="16508"/>
                  </a:moveTo>
                  <a:lnTo>
                    <a:pt x="18139" y="17040"/>
                  </a:lnTo>
                  <a:lnTo>
                    <a:pt x="18443" y="17313"/>
                  </a:lnTo>
                  <a:lnTo>
                    <a:pt x="18746" y="17040"/>
                  </a:lnTo>
                  <a:lnTo>
                    <a:pt x="18746" y="16508"/>
                  </a:lnTo>
                  <a:lnTo>
                    <a:pt x="18443" y="16781"/>
                  </a:lnTo>
                  <a:lnTo>
                    <a:pt x="18139" y="16508"/>
                  </a:lnTo>
                  <a:close/>
                  <a:moveTo>
                    <a:pt x="19353" y="16508"/>
                  </a:moveTo>
                  <a:lnTo>
                    <a:pt x="19353" y="17040"/>
                  </a:lnTo>
                  <a:lnTo>
                    <a:pt x="19656" y="17313"/>
                  </a:lnTo>
                  <a:lnTo>
                    <a:pt x="19961" y="17040"/>
                  </a:lnTo>
                  <a:lnTo>
                    <a:pt x="19961" y="16508"/>
                  </a:lnTo>
                  <a:lnTo>
                    <a:pt x="19656" y="16781"/>
                  </a:lnTo>
                  <a:lnTo>
                    <a:pt x="19353" y="16508"/>
                  </a:lnTo>
                  <a:close/>
                  <a:moveTo>
                    <a:pt x="20567" y="16508"/>
                  </a:moveTo>
                  <a:lnTo>
                    <a:pt x="20567" y="17040"/>
                  </a:lnTo>
                  <a:lnTo>
                    <a:pt x="20870" y="17313"/>
                  </a:lnTo>
                  <a:lnTo>
                    <a:pt x="21174" y="17040"/>
                  </a:lnTo>
                  <a:lnTo>
                    <a:pt x="21174" y="16508"/>
                  </a:lnTo>
                  <a:lnTo>
                    <a:pt x="20870" y="16781"/>
                  </a:lnTo>
                  <a:lnTo>
                    <a:pt x="20567" y="16508"/>
                  </a:lnTo>
                  <a:close/>
                  <a:moveTo>
                    <a:pt x="854" y="17300"/>
                  </a:moveTo>
                  <a:lnTo>
                    <a:pt x="550" y="17572"/>
                  </a:lnTo>
                  <a:lnTo>
                    <a:pt x="550" y="18104"/>
                  </a:lnTo>
                  <a:lnTo>
                    <a:pt x="854" y="17832"/>
                  </a:lnTo>
                  <a:lnTo>
                    <a:pt x="1157" y="18104"/>
                  </a:lnTo>
                  <a:lnTo>
                    <a:pt x="1157" y="17572"/>
                  </a:lnTo>
                  <a:lnTo>
                    <a:pt x="854" y="17300"/>
                  </a:lnTo>
                  <a:close/>
                  <a:moveTo>
                    <a:pt x="2067" y="17300"/>
                  </a:moveTo>
                  <a:lnTo>
                    <a:pt x="1764" y="17572"/>
                  </a:lnTo>
                  <a:lnTo>
                    <a:pt x="1764" y="18104"/>
                  </a:lnTo>
                  <a:lnTo>
                    <a:pt x="2067" y="17832"/>
                  </a:lnTo>
                  <a:lnTo>
                    <a:pt x="2371" y="18104"/>
                  </a:lnTo>
                  <a:lnTo>
                    <a:pt x="2371" y="17572"/>
                  </a:lnTo>
                  <a:lnTo>
                    <a:pt x="2067" y="17300"/>
                  </a:lnTo>
                  <a:close/>
                  <a:moveTo>
                    <a:pt x="3281" y="17300"/>
                  </a:moveTo>
                  <a:lnTo>
                    <a:pt x="2978" y="17572"/>
                  </a:lnTo>
                  <a:lnTo>
                    <a:pt x="2978" y="18104"/>
                  </a:lnTo>
                  <a:lnTo>
                    <a:pt x="3281" y="17832"/>
                  </a:lnTo>
                  <a:lnTo>
                    <a:pt x="3585" y="18104"/>
                  </a:lnTo>
                  <a:lnTo>
                    <a:pt x="3585" y="17572"/>
                  </a:lnTo>
                  <a:lnTo>
                    <a:pt x="3281" y="17300"/>
                  </a:lnTo>
                  <a:close/>
                  <a:moveTo>
                    <a:pt x="4491" y="17300"/>
                  </a:moveTo>
                  <a:lnTo>
                    <a:pt x="4187" y="17572"/>
                  </a:lnTo>
                  <a:lnTo>
                    <a:pt x="4187" y="18104"/>
                  </a:lnTo>
                  <a:lnTo>
                    <a:pt x="4491" y="17832"/>
                  </a:lnTo>
                  <a:lnTo>
                    <a:pt x="4794" y="18104"/>
                  </a:lnTo>
                  <a:lnTo>
                    <a:pt x="4794" y="17572"/>
                  </a:lnTo>
                  <a:lnTo>
                    <a:pt x="4491" y="17300"/>
                  </a:lnTo>
                  <a:close/>
                  <a:moveTo>
                    <a:pt x="5704" y="17300"/>
                  </a:moveTo>
                  <a:lnTo>
                    <a:pt x="5400" y="17572"/>
                  </a:lnTo>
                  <a:lnTo>
                    <a:pt x="5400" y="18104"/>
                  </a:lnTo>
                  <a:lnTo>
                    <a:pt x="5704" y="17832"/>
                  </a:lnTo>
                  <a:lnTo>
                    <a:pt x="6008" y="18104"/>
                  </a:lnTo>
                  <a:lnTo>
                    <a:pt x="6008" y="17572"/>
                  </a:lnTo>
                  <a:lnTo>
                    <a:pt x="5704" y="17300"/>
                  </a:lnTo>
                  <a:close/>
                  <a:moveTo>
                    <a:pt x="6919" y="17300"/>
                  </a:moveTo>
                  <a:lnTo>
                    <a:pt x="6615" y="17572"/>
                  </a:lnTo>
                  <a:lnTo>
                    <a:pt x="6615" y="18104"/>
                  </a:lnTo>
                  <a:lnTo>
                    <a:pt x="6919" y="17832"/>
                  </a:lnTo>
                  <a:lnTo>
                    <a:pt x="7222" y="18104"/>
                  </a:lnTo>
                  <a:lnTo>
                    <a:pt x="7222" y="17572"/>
                  </a:lnTo>
                  <a:lnTo>
                    <a:pt x="6919" y="17300"/>
                  </a:lnTo>
                  <a:close/>
                  <a:moveTo>
                    <a:pt x="8132" y="17300"/>
                  </a:moveTo>
                  <a:lnTo>
                    <a:pt x="7828" y="17572"/>
                  </a:lnTo>
                  <a:lnTo>
                    <a:pt x="7828" y="18104"/>
                  </a:lnTo>
                  <a:lnTo>
                    <a:pt x="8132" y="17832"/>
                  </a:lnTo>
                  <a:lnTo>
                    <a:pt x="8436" y="18104"/>
                  </a:lnTo>
                  <a:lnTo>
                    <a:pt x="8436" y="17572"/>
                  </a:lnTo>
                  <a:lnTo>
                    <a:pt x="8132" y="17300"/>
                  </a:lnTo>
                  <a:close/>
                  <a:moveTo>
                    <a:pt x="9346" y="17300"/>
                  </a:moveTo>
                  <a:lnTo>
                    <a:pt x="9042" y="17572"/>
                  </a:lnTo>
                  <a:lnTo>
                    <a:pt x="9042" y="18104"/>
                  </a:lnTo>
                  <a:lnTo>
                    <a:pt x="9346" y="17832"/>
                  </a:lnTo>
                  <a:lnTo>
                    <a:pt x="9650" y="18104"/>
                  </a:lnTo>
                  <a:lnTo>
                    <a:pt x="9650" y="17572"/>
                  </a:lnTo>
                  <a:lnTo>
                    <a:pt x="9346" y="17300"/>
                  </a:lnTo>
                  <a:close/>
                  <a:moveTo>
                    <a:pt x="10560" y="17300"/>
                  </a:moveTo>
                  <a:lnTo>
                    <a:pt x="10256" y="17572"/>
                  </a:lnTo>
                  <a:lnTo>
                    <a:pt x="10256" y="18104"/>
                  </a:lnTo>
                  <a:lnTo>
                    <a:pt x="10560" y="17832"/>
                  </a:lnTo>
                  <a:lnTo>
                    <a:pt x="10864" y="18104"/>
                  </a:lnTo>
                  <a:lnTo>
                    <a:pt x="10864" y="17572"/>
                  </a:lnTo>
                  <a:lnTo>
                    <a:pt x="10560" y="17300"/>
                  </a:lnTo>
                  <a:close/>
                  <a:moveTo>
                    <a:pt x="11771" y="17300"/>
                  </a:moveTo>
                  <a:lnTo>
                    <a:pt x="11467" y="17572"/>
                  </a:lnTo>
                  <a:lnTo>
                    <a:pt x="11467" y="18104"/>
                  </a:lnTo>
                  <a:lnTo>
                    <a:pt x="11771" y="17832"/>
                  </a:lnTo>
                  <a:lnTo>
                    <a:pt x="12075" y="18104"/>
                  </a:lnTo>
                  <a:lnTo>
                    <a:pt x="12075" y="17572"/>
                  </a:lnTo>
                  <a:lnTo>
                    <a:pt x="11771" y="17300"/>
                  </a:lnTo>
                  <a:close/>
                  <a:moveTo>
                    <a:pt x="12985" y="17300"/>
                  </a:moveTo>
                  <a:lnTo>
                    <a:pt x="12681" y="17572"/>
                  </a:lnTo>
                  <a:lnTo>
                    <a:pt x="12681" y="18104"/>
                  </a:lnTo>
                  <a:lnTo>
                    <a:pt x="12985" y="17832"/>
                  </a:lnTo>
                  <a:lnTo>
                    <a:pt x="13289" y="18104"/>
                  </a:lnTo>
                  <a:lnTo>
                    <a:pt x="13289" y="17572"/>
                  </a:lnTo>
                  <a:lnTo>
                    <a:pt x="12985" y="17300"/>
                  </a:lnTo>
                  <a:close/>
                  <a:moveTo>
                    <a:pt x="14199" y="17300"/>
                  </a:moveTo>
                  <a:lnTo>
                    <a:pt x="13895" y="17572"/>
                  </a:lnTo>
                  <a:lnTo>
                    <a:pt x="13895" y="18104"/>
                  </a:lnTo>
                  <a:lnTo>
                    <a:pt x="14199" y="17832"/>
                  </a:lnTo>
                  <a:lnTo>
                    <a:pt x="14502" y="18104"/>
                  </a:lnTo>
                  <a:lnTo>
                    <a:pt x="14502" y="17572"/>
                  </a:lnTo>
                  <a:lnTo>
                    <a:pt x="14199" y="17300"/>
                  </a:lnTo>
                  <a:close/>
                  <a:moveTo>
                    <a:pt x="15412" y="17300"/>
                  </a:moveTo>
                  <a:lnTo>
                    <a:pt x="15109" y="17572"/>
                  </a:lnTo>
                  <a:lnTo>
                    <a:pt x="15109" y="18104"/>
                  </a:lnTo>
                  <a:lnTo>
                    <a:pt x="15412" y="17832"/>
                  </a:lnTo>
                  <a:lnTo>
                    <a:pt x="15716" y="18104"/>
                  </a:lnTo>
                  <a:lnTo>
                    <a:pt x="15716" y="17572"/>
                  </a:lnTo>
                  <a:lnTo>
                    <a:pt x="15412" y="17300"/>
                  </a:lnTo>
                  <a:close/>
                  <a:moveTo>
                    <a:pt x="16626" y="17300"/>
                  </a:moveTo>
                  <a:lnTo>
                    <a:pt x="16323" y="17572"/>
                  </a:lnTo>
                  <a:lnTo>
                    <a:pt x="16323" y="18104"/>
                  </a:lnTo>
                  <a:lnTo>
                    <a:pt x="16626" y="17832"/>
                  </a:lnTo>
                  <a:lnTo>
                    <a:pt x="16930" y="18104"/>
                  </a:lnTo>
                  <a:lnTo>
                    <a:pt x="16930" y="17572"/>
                  </a:lnTo>
                  <a:lnTo>
                    <a:pt x="16626" y="17300"/>
                  </a:lnTo>
                  <a:close/>
                  <a:moveTo>
                    <a:pt x="17840" y="17300"/>
                  </a:moveTo>
                  <a:lnTo>
                    <a:pt x="17537" y="17572"/>
                  </a:lnTo>
                  <a:lnTo>
                    <a:pt x="17537" y="18104"/>
                  </a:lnTo>
                  <a:lnTo>
                    <a:pt x="17840" y="17832"/>
                  </a:lnTo>
                  <a:lnTo>
                    <a:pt x="18144" y="18104"/>
                  </a:lnTo>
                  <a:lnTo>
                    <a:pt x="18144" y="17572"/>
                  </a:lnTo>
                  <a:lnTo>
                    <a:pt x="17840" y="17300"/>
                  </a:lnTo>
                  <a:close/>
                  <a:moveTo>
                    <a:pt x="19050" y="17300"/>
                  </a:moveTo>
                  <a:lnTo>
                    <a:pt x="18746" y="17572"/>
                  </a:lnTo>
                  <a:lnTo>
                    <a:pt x="18746" y="18104"/>
                  </a:lnTo>
                  <a:lnTo>
                    <a:pt x="19050" y="17832"/>
                  </a:lnTo>
                  <a:lnTo>
                    <a:pt x="19353" y="18104"/>
                  </a:lnTo>
                  <a:lnTo>
                    <a:pt x="19353" y="17572"/>
                  </a:lnTo>
                  <a:lnTo>
                    <a:pt x="19050" y="17300"/>
                  </a:lnTo>
                  <a:close/>
                  <a:moveTo>
                    <a:pt x="20263" y="17300"/>
                  </a:moveTo>
                  <a:lnTo>
                    <a:pt x="19960" y="17572"/>
                  </a:lnTo>
                  <a:lnTo>
                    <a:pt x="19960" y="18104"/>
                  </a:lnTo>
                  <a:lnTo>
                    <a:pt x="20263" y="17832"/>
                  </a:lnTo>
                  <a:lnTo>
                    <a:pt x="20567" y="18104"/>
                  </a:lnTo>
                  <a:lnTo>
                    <a:pt x="20567" y="17572"/>
                  </a:lnTo>
                  <a:lnTo>
                    <a:pt x="20263" y="17300"/>
                  </a:lnTo>
                  <a:close/>
                  <a:moveTo>
                    <a:pt x="21477" y="17300"/>
                  </a:moveTo>
                  <a:lnTo>
                    <a:pt x="21174" y="17572"/>
                  </a:lnTo>
                  <a:lnTo>
                    <a:pt x="21174" y="18104"/>
                  </a:lnTo>
                  <a:lnTo>
                    <a:pt x="21477" y="17832"/>
                  </a:lnTo>
                  <a:lnTo>
                    <a:pt x="21600" y="17942"/>
                  </a:lnTo>
                  <a:lnTo>
                    <a:pt x="21600" y="17410"/>
                  </a:lnTo>
                  <a:lnTo>
                    <a:pt x="21477" y="17300"/>
                  </a:lnTo>
                  <a:close/>
                  <a:moveTo>
                    <a:pt x="551" y="18105"/>
                  </a:moveTo>
                  <a:lnTo>
                    <a:pt x="247" y="18377"/>
                  </a:lnTo>
                  <a:lnTo>
                    <a:pt x="0" y="18156"/>
                  </a:lnTo>
                  <a:lnTo>
                    <a:pt x="0" y="18688"/>
                  </a:lnTo>
                  <a:lnTo>
                    <a:pt x="247" y="18910"/>
                  </a:lnTo>
                  <a:lnTo>
                    <a:pt x="551" y="18637"/>
                  </a:lnTo>
                  <a:lnTo>
                    <a:pt x="551" y="18105"/>
                  </a:lnTo>
                  <a:close/>
                  <a:moveTo>
                    <a:pt x="1157" y="18105"/>
                  </a:moveTo>
                  <a:lnTo>
                    <a:pt x="1157" y="18637"/>
                  </a:lnTo>
                  <a:lnTo>
                    <a:pt x="1461" y="18910"/>
                  </a:lnTo>
                  <a:lnTo>
                    <a:pt x="1764" y="18637"/>
                  </a:lnTo>
                  <a:lnTo>
                    <a:pt x="1764" y="18105"/>
                  </a:lnTo>
                  <a:lnTo>
                    <a:pt x="1461" y="18377"/>
                  </a:lnTo>
                  <a:lnTo>
                    <a:pt x="1157" y="18105"/>
                  </a:lnTo>
                  <a:close/>
                  <a:moveTo>
                    <a:pt x="2371" y="18105"/>
                  </a:moveTo>
                  <a:lnTo>
                    <a:pt x="2371" y="18637"/>
                  </a:lnTo>
                  <a:lnTo>
                    <a:pt x="2675" y="18910"/>
                  </a:lnTo>
                  <a:lnTo>
                    <a:pt x="2978" y="18637"/>
                  </a:lnTo>
                  <a:lnTo>
                    <a:pt x="2978" y="18105"/>
                  </a:lnTo>
                  <a:lnTo>
                    <a:pt x="2675" y="18377"/>
                  </a:lnTo>
                  <a:lnTo>
                    <a:pt x="2371" y="18105"/>
                  </a:lnTo>
                  <a:close/>
                  <a:moveTo>
                    <a:pt x="3580" y="18105"/>
                  </a:moveTo>
                  <a:lnTo>
                    <a:pt x="3580" y="18637"/>
                  </a:lnTo>
                  <a:lnTo>
                    <a:pt x="3884" y="18910"/>
                  </a:lnTo>
                  <a:lnTo>
                    <a:pt x="4187" y="18637"/>
                  </a:lnTo>
                  <a:lnTo>
                    <a:pt x="4187" y="18105"/>
                  </a:lnTo>
                  <a:lnTo>
                    <a:pt x="3884" y="18377"/>
                  </a:lnTo>
                  <a:lnTo>
                    <a:pt x="3580" y="18105"/>
                  </a:lnTo>
                  <a:close/>
                  <a:moveTo>
                    <a:pt x="4794" y="18105"/>
                  </a:moveTo>
                  <a:lnTo>
                    <a:pt x="4794" y="18637"/>
                  </a:lnTo>
                  <a:lnTo>
                    <a:pt x="5098" y="18910"/>
                  </a:lnTo>
                  <a:lnTo>
                    <a:pt x="5401" y="18637"/>
                  </a:lnTo>
                  <a:lnTo>
                    <a:pt x="5401" y="18105"/>
                  </a:lnTo>
                  <a:lnTo>
                    <a:pt x="5098" y="18377"/>
                  </a:lnTo>
                  <a:lnTo>
                    <a:pt x="4794" y="18105"/>
                  </a:lnTo>
                  <a:close/>
                  <a:moveTo>
                    <a:pt x="6008" y="18105"/>
                  </a:moveTo>
                  <a:lnTo>
                    <a:pt x="6008" y="18637"/>
                  </a:lnTo>
                  <a:lnTo>
                    <a:pt x="6312" y="18910"/>
                  </a:lnTo>
                  <a:lnTo>
                    <a:pt x="6615" y="18637"/>
                  </a:lnTo>
                  <a:lnTo>
                    <a:pt x="6615" y="18105"/>
                  </a:lnTo>
                  <a:lnTo>
                    <a:pt x="6312" y="18377"/>
                  </a:lnTo>
                  <a:lnTo>
                    <a:pt x="6008" y="18105"/>
                  </a:lnTo>
                  <a:close/>
                  <a:moveTo>
                    <a:pt x="7221" y="18105"/>
                  </a:moveTo>
                  <a:lnTo>
                    <a:pt x="7221" y="18637"/>
                  </a:lnTo>
                  <a:lnTo>
                    <a:pt x="7525" y="18910"/>
                  </a:lnTo>
                  <a:lnTo>
                    <a:pt x="7829" y="18637"/>
                  </a:lnTo>
                  <a:lnTo>
                    <a:pt x="7829" y="18105"/>
                  </a:lnTo>
                  <a:lnTo>
                    <a:pt x="7525" y="18377"/>
                  </a:lnTo>
                  <a:lnTo>
                    <a:pt x="7221" y="18105"/>
                  </a:lnTo>
                  <a:close/>
                  <a:moveTo>
                    <a:pt x="8435" y="18105"/>
                  </a:moveTo>
                  <a:lnTo>
                    <a:pt x="8435" y="18637"/>
                  </a:lnTo>
                  <a:lnTo>
                    <a:pt x="8739" y="18910"/>
                  </a:lnTo>
                  <a:lnTo>
                    <a:pt x="9043" y="18637"/>
                  </a:lnTo>
                  <a:lnTo>
                    <a:pt x="9043" y="18105"/>
                  </a:lnTo>
                  <a:lnTo>
                    <a:pt x="8739" y="18377"/>
                  </a:lnTo>
                  <a:lnTo>
                    <a:pt x="8435" y="18105"/>
                  </a:lnTo>
                  <a:close/>
                  <a:moveTo>
                    <a:pt x="9649" y="18105"/>
                  </a:moveTo>
                  <a:lnTo>
                    <a:pt x="9649" y="18637"/>
                  </a:lnTo>
                  <a:lnTo>
                    <a:pt x="9953" y="18910"/>
                  </a:lnTo>
                  <a:lnTo>
                    <a:pt x="10256" y="18637"/>
                  </a:lnTo>
                  <a:lnTo>
                    <a:pt x="10256" y="18105"/>
                  </a:lnTo>
                  <a:lnTo>
                    <a:pt x="9953" y="18377"/>
                  </a:lnTo>
                  <a:lnTo>
                    <a:pt x="9649" y="18105"/>
                  </a:lnTo>
                  <a:close/>
                  <a:moveTo>
                    <a:pt x="10860" y="18105"/>
                  </a:moveTo>
                  <a:lnTo>
                    <a:pt x="10860" y="18637"/>
                  </a:lnTo>
                  <a:lnTo>
                    <a:pt x="11164" y="18910"/>
                  </a:lnTo>
                  <a:lnTo>
                    <a:pt x="11468" y="18637"/>
                  </a:lnTo>
                  <a:lnTo>
                    <a:pt x="11468" y="18105"/>
                  </a:lnTo>
                  <a:lnTo>
                    <a:pt x="11164" y="18377"/>
                  </a:lnTo>
                  <a:lnTo>
                    <a:pt x="10860" y="18105"/>
                  </a:lnTo>
                  <a:close/>
                  <a:moveTo>
                    <a:pt x="12074" y="18105"/>
                  </a:moveTo>
                  <a:lnTo>
                    <a:pt x="12074" y="18637"/>
                  </a:lnTo>
                  <a:lnTo>
                    <a:pt x="12378" y="18910"/>
                  </a:lnTo>
                  <a:lnTo>
                    <a:pt x="12682" y="18637"/>
                  </a:lnTo>
                  <a:lnTo>
                    <a:pt x="12682" y="18105"/>
                  </a:lnTo>
                  <a:lnTo>
                    <a:pt x="12378" y="18377"/>
                  </a:lnTo>
                  <a:lnTo>
                    <a:pt x="12074" y="18105"/>
                  </a:lnTo>
                  <a:close/>
                  <a:moveTo>
                    <a:pt x="13288" y="18105"/>
                  </a:moveTo>
                  <a:lnTo>
                    <a:pt x="13288" y="18637"/>
                  </a:lnTo>
                  <a:lnTo>
                    <a:pt x="13592" y="18910"/>
                  </a:lnTo>
                  <a:lnTo>
                    <a:pt x="13896" y="18637"/>
                  </a:lnTo>
                  <a:lnTo>
                    <a:pt x="13896" y="18105"/>
                  </a:lnTo>
                  <a:lnTo>
                    <a:pt x="13592" y="18377"/>
                  </a:lnTo>
                  <a:lnTo>
                    <a:pt x="13288" y="18105"/>
                  </a:lnTo>
                  <a:close/>
                  <a:moveTo>
                    <a:pt x="14502" y="18105"/>
                  </a:moveTo>
                  <a:lnTo>
                    <a:pt x="14502" y="18637"/>
                  </a:lnTo>
                  <a:lnTo>
                    <a:pt x="14806" y="18910"/>
                  </a:lnTo>
                  <a:lnTo>
                    <a:pt x="15110" y="18637"/>
                  </a:lnTo>
                  <a:lnTo>
                    <a:pt x="15110" y="18105"/>
                  </a:lnTo>
                  <a:lnTo>
                    <a:pt x="14806" y="18377"/>
                  </a:lnTo>
                  <a:lnTo>
                    <a:pt x="14502" y="18105"/>
                  </a:lnTo>
                  <a:close/>
                  <a:moveTo>
                    <a:pt x="15716" y="18105"/>
                  </a:moveTo>
                  <a:lnTo>
                    <a:pt x="15716" y="18637"/>
                  </a:lnTo>
                  <a:lnTo>
                    <a:pt x="16019" y="18910"/>
                  </a:lnTo>
                  <a:lnTo>
                    <a:pt x="16323" y="18637"/>
                  </a:lnTo>
                  <a:lnTo>
                    <a:pt x="16323" y="18105"/>
                  </a:lnTo>
                  <a:lnTo>
                    <a:pt x="16019" y="18377"/>
                  </a:lnTo>
                  <a:lnTo>
                    <a:pt x="15716" y="18105"/>
                  </a:lnTo>
                  <a:close/>
                  <a:moveTo>
                    <a:pt x="16930" y="18105"/>
                  </a:moveTo>
                  <a:lnTo>
                    <a:pt x="16930" y="18637"/>
                  </a:lnTo>
                  <a:lnTo>
                    <a:pt x="17233" y="18910"/>
                  </a:lnTo>
                  <a:lnTo>
                    <a:pt x="17537" y="18637"/>
                  </a:lnTo>
                  <a:lnTo>
                    <a:pt x="17537" y="18105"/>
                  </a:lnTo>
                  <a:lnTo>
                    <a:pt x="17233" y="18377"/>
                  </a:lnTo>
                  <a:lnTo>
                    <a:pt x="16930" y="18105"/>
                  </a:lnTo>
                  <a:close/>
                  <a:moveTo>
                    <a:pt x="18139" y="18105"/>
                  </a:moveTo>
                  <a:lnTo>
                    <a:pt x="18139" y="18637"/>
                  </a:lnTo>
                  <a:lnTo>
                    <a:pt x="18443" y="18910"/>
                  </a:lnTo>
                  <a:lnTo>
                    <a:pt x="18746" y="18637"/>
                  </a:lnTo>
                  <a:lnTo>
                    <a:pt x="18746" y="18105"/>
                  </a:lnTo>
                  <a:lnTo>
                    <a:pt x="18443" y="18377"/>
                  </a:lnTo>
                  <a:lnTo>
                    <a:pt x="18139" y="18105"/>
                  </a:lnTo>
                  <a:close/>
                  <a:moveTo>
                    <a:pt x="19353" y="18105"/>
                  </a:moveTo>
                  <a:lnTo>
                    <a:pt x="19353" y="18637"/>
                  </a:lnTo>
                  <a:lnTo>
                    <a:pt x="19656" y="18910"/>
                  </a:lnTo>
                  <a:lnTo>
                    <a:pt x="19961" y="18637"/>
                  </a:lnTo>
                  <a:lnTo>
                    <a:pt x="19961" y="18105"/>
                  </a:lnTo>
                  <a:lnTo>
                    <a:pt x="19656" y="18377"/>
                  </a:lnTo>
                  <a:lnTo>
                    <a:pt x="19353" y="18105"/>
                  </a:lnTo>
                  <a:close/>
                  <a:moveTo>
                    <a:pt x="20567" y="18105"/>
                  </a:moveTo>
                  <a:lnTo>
                    <a:pt x="20567" y="18637"/>
                  </a:lnTo>
                  <a:lnTo>
                    <a:pt x="20870" y="18910"/>
                  </a:lnTo>
                  <a:lnTo>
                    <a:pt x="21174" y="18637"/>
                  </a:lnTo>
                  <a:lnTo>
                    <a:pt x="21174" y="18105"/>
                  </a:lnTo>
                  <a:lnTo>
                    <a:pt x="20870" y="18377"/>
                  </a:lnTo>
                  <a:lnTo>
                    <a:pt x="20567" y="18105"/>
                  </a:lnTo>
                  <a:close/>
                  <a:moveTo>
                    <a:pt x="854" y="18897"/>
                  </a:moveTo>
                  <a:lnTo>
                    <a:pt x="550" y="19169"/>
                  </a:lnTo>
                  <a:lnTo>
                    <a:pt x="550" y="19701"/>
                  </a:lnTo>
                  <a:lnTo>
                    <a:pt x="854" y="19429"/>
                  </a:lnTo>
                  <a:lnTo>
                    <a:pt x="1157" y="19701"/>
                  </a:lnTo>
                  <a:lnTo>
                    <a:pt x="1157" y="19169"/>
                  </a:lnTo>
                  <a:lnTo>
                    <a:pt x="854" y="18897"/>
                  </a:lnTo>
                  <a:close/>
                  <a:moveTo>
                    <a:pt x="2067" y="18897"/>
                  </a:moveTo>
                  <a:lnTo>
                    <a:pt x="1764" y="19169"/>
                  </a:lnTo>
                  <a:lnTo>
                    <a:pt x="1764" y="19701"/>
                  </a:lnTo>
                  <a:lnTo>
                    <a:pt x="2067" y="19429"/>
                  </a:lnTo>
                  <a:lnTo>
                    <a:pt x="2371" y="19701"/>
                  </a:lnTo>
                  <a:lnTo>
                    <a:pt x="2371" y="19169"/>
                  </a:lnTo>
                  <a:lnTo>
                    <a:pt x="2067" y="18897"/>
                  </a:lnTo>
                  <a:close/>
                  <a:moveTo>
                    <a:pt x="3281" y="18897"/>
                  </a:moveTo>
                  <a:lnTo>
                    <a:pt x="2978" y="19169"/>
                  </a:lnTo>
                  <a:lnTo>
                    <a:pt x="2978" y="19701"/>
                  </a:lnTo>
                  <a:lnTo>
                    <a:pt x="3281" y="19429"/>
                  </a:lnTo>
                  <a:lnTo>
                    <a:pt x="3585" y="19701"/>
                  </a:lnTo>
                  <a:lnTo>
                    <a:pt x="3585" y="19169"/>
                  </a:lnTo>
                  <a:lnTo>
                    <a:pt x="3281" y="18897"/>
                  </a:lnTo>
                  <a:close/>
                  <a:moveTo>
                    <a:pt x="4491" y="18897"/>
                  </a:moveTo>
                  <a:lnTo>
                    <a:pt x="4187" y="19169"/>
                  </a:lnTo>
                  <a:lnTo>
                    <a:pt x="4187" y="19701"/>
                  </a:lnTo>
                  <a:lnTo>
                    <a:pt x="4491" y="19429"/>
                  </a:lnTo>
                  <a:lnTo>
                    <a:pt x="4794" y="19701"/>
                  </a:lnTo>
                  <a:lnTo>
                    <a:pt x="4794" y="19169"/>
                  </a:lnTo>
                  <a:lnTo>
                    <a:pt x="4491" y="18897"/>
                  </a:lnTo>
                  <a:close/>
                  <a:moveTo>
                    <a:pt x="5704" y="18897"/>
                  </a:moveTo>
                  <a:lnTo>
                    <a:pt x="5400" y="19169"/>
                  </a:lnTo>
                  <a:lnTo>
                    <a:pt x="5400" y="19701"/>
                  </a:lnTo>
                  <a:lnTo>
                    <a:pt x="5704" y="19429"/>
                  </a:lnTo>
                  <a:lnTo>
                    <a:pt x="6008" y="19701"/>
                  </a:lnTo>
                  <a:lnTo>
                    <a:pt x="6008" y="19169"/>
                  </a:lnTo>
                  <a:lnTo>
                    <a:pt x="5704" y="18897"/>
                  </a:lnTo>
                  <a:close/>
                  <a:moveTo>
                    <a:pt x="6919" y="18897"/>
                  </a:moveTo>
                  <a:lnTo>
                    <a:pt x="6615" y="19169"/>
                  </a:lnTo>
                  <a:lnTo>
                    <a:pt x="6615" y="19701"/>
                  </a:lnTo>
                  <a:lnTo>
                    <a:pt x="6919" y="19429"/>
                  </a:lnTo>
                  <a:lnTo>
                    <a:pt x="7222" y="19701"/>
                  </a:lnTo>
                  <a:lnTo>
                    <a:pt x="7222" y="19169"/>
                  </a:lnTo>
                  <a:lnTo>
                    <a:pt x="6919" y="18897"/>
                  </a:lnTo>
                  <a:close/>
                  <a:moveTo>
                    <a:pt x="8132" y="18897"/>
                  </a:moveTo>
                  <a:lnTo>
                    <a:pt x="7828" y="19169"/>
                  </a:lnTo>
                  <a:lnTo>
                    <a:pt x="7828" y="19701"/>
                  </a:lnTo>
                  <a:lnTo>
                    <a:pt x="8132" y="19429"/>
                  </a:lnTo>
                  <a:lnTo>
                    <a:pt x="8436" y="19701"/>
                  </a:lnTo>
                  <a:lnTo>
                    <a:pt x="8436" y="19169"/>
                  </a:lnTo>
                  <a:lnTo>
                    <a:pt x="8132" y="18897"/>
                  </a:lnTo>
                  <a:close/>
                  <a:moveTo>
                    <a:pt x="9346" y="18897"/>
                  </a:moveTo>
                  <a:lnTo>
                    <a:pt x="9042" y="19169"/>
                  </a:lnTo>
                  <a:lnTo>
                    <a:pt x="9042" y="19701"/>
                  </a:lnTo>
                  <a:lnTo>
                    <a:pt x="9346" y="19429"/>
                  </a:lnTo>
                  <a:lnTo>
                    <a:pt x="9650" y="19701"/>
                  </a:lnTo>
                  <a:lnTo>
                    <a:pt x="9650" y="19169"/>
                  </a:lnTo>
                  <a:lnTo>
                    <a:pt x="9346" y="18897"/>
                  </a:lnTo>
                  <a:close/>
                  <a:moveTo>
                    <a:pt x="10560" y="18897"/>
                  </a:moveTo>
                  <a:lnTo>
                    <a:pt x="10256" y="19169"/>
                  </a:lnTo>
                  <a:lnTo>
                    <a:pt x="10256" y="19701"/>
                  </a:lnTo>
                  <a:lnTo>
                    <a:pt x="10560" y="19429"/>
                  </a:lnTo>
                  <a:lnTo>
                    <a:pt x="10864" y="19701"/>
                  </a:lnTo>
                  <a:lnTo>
                    <a:pt x="10864" y="19169"/>
                  </a:lnTo>
                  <a:lnTo>
                    <a:pt x="10560" y="18897"/>
                  </a:lnTo>
                  <a:close/>
                  <a:moveTo>
                    <a:pt x="11771" y="18897"/>
                  </a:moveTo>
                  <a:lnTo>
                    <a:pt x="11467" y="19169"/>
                  </a:lnTo>
                  <a:lnTo>
                    <a:pt x="11467" y="19701"/>
                  </a:lnTo>
                  <a:lnTo>
                    <a:pt x="11771" y="19429"/>
                  </a:lnTo>
                  <a:lnTo>
                    <a:pt x="12075" y="19701"/>
                  </a:lnTo>
                  <a:lnTo>
                    <a:pt x="12075" y="19169"/>
                  </a:lnTo>
                  <a:lnTo>
                    <a:pt x="11771" y="18897"/>
                  </a:lnTo>
                  <a:close/>
                  <a:moveTo>
                    <a:pt x="12985" y="18897"/>
                  </a:moveTo>
                  <a:lnTo>
                    <a:pt x="12681" y="19169"/>
                  </a:lnTo>
                  <a:lnTo>
                    <a:pt x="12681" y="19701"/>
                  </a:lnTo>
                  <a:lnTo>
                    <a:pt x="12985" y="19429"/>
                  </a:lnTo>
                  <a:lnTo>
                    <a:pt x="13289" y="19701"/>
                  </a:lnTo>
                  <a:lnTo>
                    <a:pt x="13289" y="19169"/>
                  </a:lnTo>
                  <a:lnTo>
                    <a:pt x="12985" y="18897"/>
                  </a:lnTo>
                  <a:close/>
                  <a:moveTo>
                    <a:pt x="14199" y="18897"/>
                  </a:moveTo>
                  <a:lnTo>
                    <a:pt x="13895" y="19169"/>
                  </a:lnTo>
                  <a:lnTo>
                    <a:pt x="13895" y="19701"/>
                  </a:lnTo>
                  <a:lnTo>
                    <a:pt x="14199" y="19429"/>
                  </a:lnTo>
                  <a:lnTo>
                    <a:pt x="14502" y="19701"/>
                  </a:lnTo>
                  <a:lnTo>
                    <a:pt x="14502" y="19169"/>
                  </a:lnTo>
                  <a:lnTo>
                    <a:pt x="14199" y="18897"/>
                  </a:lnTo>
                  <a:close/>
                  <a:moveTo>
                    <a:pt x="15412" y="18897"/>
                  </a:moveTo>
                  <a:lnTo>
                    <a:pt x="15109" y="19169"/>
                  </a:lnTo>
                  <a:lnTo>
                    <a:pt x="15109" y="19701"/>
                  </a:lnTo>
                  <a:lnTo>
                    <a:pt x="15412" y="19429"/>
                  </a:lnTo>
                  <a:lnTo>
                    <a:pt x="15716" y="19701"/>
                  </a:lnTo>
                  <a:lnTo>
                    <a:pt x="15716" y="19169"/>
                  </a:lnTo>
                  <a:lnTo>
                    <a:pt x="15412" y="18897"/>
                  </a:lnTo>
                  <a:close/>
                  <a:moveTo>
                    <a:pt x="16626" y="18897"/>
                  </a:moveTo>
                  <a:lnTo>
                    <a:pt x="16323" y="19169"/>
                  </a:lnTo>
                  <a:lnTo>
                    <a:pt x="16323" y="19701"/>
                  </a:lnTo>
                  <a:lnTo>
                    <a:pt x="16626" y="19429"/>
                  </a:lnTo>
                  <a:lnTo>
                    <a:pt x="16930" y="19701"/>
                  </a:lnTo>
                  <a:lnTo>
                    <a:pt x="16930" y="19169"/>
                  </a:lnTo>
                  <a:lnTo>
                    <a:pt x="16626" y="18897"/>
                  </a:lnTo>
                  <a:close/>
                  <a:moveTo>
                    <a:pt x="17840" y="18897"/>
                  </a:moveTo>
                  <a:lnTo>
                    <a:pt x="17537" y="19169"/>
                  </a:lnTo>
                  <a:lnTo>
                    <a:pt x="17537" y="19701"/>
                  </a:lnTo>
                  <a:lnTo>
                    <a:pt x="17840" y="19429"/>
                  </a:lnTo>
                  <a:lnTo>
                    <a:pt x="18144" y="19701"/>
                  </a:lnTo>
                  <a:lnTo>
                    <a:pt x="18144" y="19169"/>
                  </a:lnTo>
                  <a:lnTo>
                    <a:pt x="17840" y="18897"/>
                  </a:lnTo>
                  <a:close/>
                  <a:moveTo>
                    <a:pt x="19050" y="18897"/>
                  </a:moveTo>
                  <a:lnTo>
                    <a:pt x="18746" y="19169"/>
                  </a:lnTo>
                  <a:lnTo>
                    <a:pt x="18746" y="19701"/>
                  </a:lnTo>
                  <a:lnTo>
                    <a:pt x="19050" y="19429"/>
                  </a:lnTo>
                  <a:lnTo>
                    <a:pt x="19353" y="19701"/>
                  </a:lnTo>
                  <a:lnTo>
                    <a:pt x="19353" y="19169"/>
                  </a:lnTo>
                  <a:lnTo>
                    <a:pt x="19050" y="18897"/>
                  </a:lnTo>
                  <a:close/>
                  <a:moveTo>
                    <a:pt x="20263" y="18897"/>
                  </a:moveTo>
                  <a:lnTo>
                    <a:pt x="19960" y="19169"/>
                  </a:lnTo>
                  <a:lnTo>
                    <a:pt x="19960" y="19701"/>
                  </a:lnTo>
                  <a:lnTo>
                    <a:pt x="20263" y="19429"/>
                  </a:lnTo>
                  <a:lnTo>
                    <a:pt x="20567" y="19701"/>
                  </a:lnTo>
                  <a:lnTo>
                    <a:pt x="20567" y="19169"/>
                  </a:lnTo>
                  <a:lnTo>
                    <a:pt x="20263" y="18897"/>
                  </a:lnTo>
                  <a:close/>
                  <a:moveTo>
                    <a:pt x="21477" y="18897"/>
                  </a:moveTo>
                  <a:lnTo>
                    <a:pt x="21174" y="19169"/>
                  </a:lnTo>
                  <a:lnTo>
                    <a:pt x="21174" y="19701"/>
                  </a:lnTo>
                  <a:lnTo>
                    <a:pt x="21477" y="19429"/>
                  </a:lnTo>
                  <a:lnTo>
                    <a:pt x="21600" y="19539"/>
                  </a:lnTo>
                  <a:lnTo>
                    <a:pt x="21600" y="19007"/>
                  </a:lnTo>
                  <a:lnTo>
                    <a:pt x="21477" y="18897"/>
                  </a:lnTo>
                  <a:close/>
                  <a:moveTo>
                    <a:pt x="551" y="19702"/>
                  </a:moveTo>
                  <a:lnTo>
                    <a:pt x="247" y="19974"/>
                  </a:lnTo>
                  <a:lnTo>
                    <a:pt x="0" y="19753"/>
                  </a:lnTo>
                  <a:lnTo>
                    <a:pt x="0" y="20286"/>
                  </a:lnTo>
                  <a:lnTo>
                    <a:pt x="247" y="20507"/>
                  </a:lnTo>
                  <a:lnTo>
                    <a:pt x="551" y="20235"/>
                  </a:lnTo>
                  <a:lnTo>
                    <a:pt x="551" y="19702"/>
                  </a:lnTo>
                  <a:close/>
                  <a:moveTo>
                    <a:pt x="1157" y="19702"/>
                  </a:moveTo>
                  <a:lnTo>
                    <a:pt x="1157" y="20235"/>
                  </a:lnTo>
                  <a:lnTo>
                    <a:pt x="1461" y="20507"/>
                  </a:lnTo>
                  <a:lnTo>
                    <a:pt x="1764" y="20235"/>
                  </a:lnTo>
                  <a:lnTo>
                    <a:pt x="1764" y="19702"/>
                  </a:lnTo>
                  <a:lnTo>
                    <a:pt x="1461" y="19974"/>
                  </a:lnTo>
                  <a:lnTo>
                    <a:pt x="1157" y="19702"/>
                  </a:lnTo>
                  <a:close/>
                  <a:moveTo>
                    <a:pt x="2371" y="19702"/>
                  </a:moveTo>
                  <a:lnTo>
                    <a:pt x="2371" y="20235"/>
                  </a:lnTo>
                  <a:lnTo>
                    <a:pt x="2675" y="20507"/>
                  </a:lnTo>
                  <a:lnTo>
                    <a:pt x="2978" y="20235"/>
                  </a:lnTo>
                  <a:lnTo>
                    <a:pt x="2978" y="19702"/>
                  </a:lnTo>
                  <a:lnTo>
                    <a:pt x="2675" y="19974"/>
                  </a:lnTo>
                  <a:lnTo>
                    <a:pt x="2371" y="19702"/>
                  </a:lnTo>
                  <a:close/>
                  <a:moveTo>
                    <a:pt x="3580" y="19702"/>
                  </a:moveTo>
                  <a:lnTo>
                    <a:pt x="3580" y="20235"/>
                  </a:lnTo>
                  <a:lnTo>
                    <a:pt x="3884" y="20507"/>
                  </a:lnTo>
                  <a:lnTo>
                    <a:pt x="4187" y="20235"/>
                  </a:lnTo>
                  <a:lnTo>
                    <a:pt x="4187" y="19702"/>
                  </a:lnTo>
                  <a:lnTo>
                    <a:pt x="3884" y="19974"/>
                  </a:lnTo>
                  <a:lnTo>
                    <a:pt x="3580" y="19702"/>
                  </a:lnTo>
                  <a:close/>
                  <a:moveTo>
                    <a:pt x="4794" y="19702"/>
                  </a:moveTo>
                  <a:lnTo>
                    <a:pt x="4794" y="20235"/>
                  </a:lnTo>
                  <a:lnTo>
                    <a:pt x="5098" y="20507"/>
                  </a:lnTo>
                  <a:lnTo>
                    <a:pt x="5401" y="20235"/>
                  </a:lnTo>
                  <a:lnTo>
                    <a:pt x="5401" y="19702"/>
                  </a:lnTo>
                  <a:lnTo>
                    <a:pt x="5098" y="19974"/>
                  </a:lnTo>
                  <a:lnTo>
                    <a:pt x="4794" y="19702"/>
                  </a:lnTo>
                  <a:close/>
                  <a:moveTo>
                    <a:pt x="6008" y="19702"/>
                  </a:moveTo>
                  <a:lnTo>
                    <a:pt x="6008" y="20235"/>
                  </a:lnTo>
                  <a:lnTo>
                    <a:pt x="6312" y="20507"/>
                  </a:lnTo>
                  <a:lnTo>
                    <a:pt x="6615" y="20235"/>
                  </a:lnTo>
                  <a:lnTo>
                    <a:pt x="6615" y="19702"/>
                  </a:lnTo>
                  <a:lnTo>
                    <a:pt x="6312" y="19974"/>
                  </a:lnTo>
                  <a:lnTo>
                    <a:pt x="6008" y="19702"/>
                  </a:lnTo>
                  <a:close/>
                  <a:moveTo>
                    <a:pt x="7221" y="19702"/>
                  </a:moveTo>
                  <a:lnTo>
                    <a:pt x="7221" y="20235"/>
                  </a:lnTo>
                  <a:lnTo>
                    <a:pt x="7525" y="20507"/>
                  </a:lnTo>
                  <a:lnTo>
                    <a:pt x="7829" y="20235"/>
                  </a:lnTo>
                  <a:lnTo>
                    <a:pt x="7829" y="19702"/>
                  </a:lnTo>
                  <a:lnTo>
                    <a:pt x="7525" y="19974"/>
                  </a:lnTo>
                  <a:lnTo>
                    <a:pt x="7221" y="19702"/>
                  </a:lnTo>
                  <a:close/>
                  <a:moveTo>
                    <a:pt x="8435" y="19702"/>
                  </a:moveTo>
                  <a:lnTo>
                    <a:pt x="8435" y="20235"/>
                  </a:lnTo>
                  <a:lnTo>
                    <a:pt x="8739" y="20507"/>
                  </a:lnTo>
                  <a:lnTo>
                    <a:pt x="9043" y="20235"/>
                  </a:lnTo>
                  <a:lnTo>
                    <a:pt x="9043" y="19702"/>
                  </a:lnTo>
                  <a:lnTo>
                    <a:pt x="8739" y="19974"/>
                  </a:lnTo>
                  <a:lnTo>
                    <a:pt x="8435" y="19702"/>
                  </a:lnTo>
                  <a:close/>
                  <a:moveTo>
                    <a:pt x="9649" y="19702"/>
                  </a:moveTo>
                  <a:lnTo>
                    <a:pt x="9649" y="20235"/>
                  </a:lnTo>
                  <a:lnTo>
                    <a:pt x="9953" y="20507"/>
                  </a:lnTo>
                  <a:lnTo>
                    <a:pt x="10256" y="20235"/>
                  </a:lnTo>
                  <a:lnTo>
                    <a:pt x="10256" y="19702"/>
                  </a:lnTo>
                  <a:lnTo>
                    <a:pt x="9953" y="19974"/>
                  </a:lnTo>
                  <a:lnTo>
                    <a:pt x="9649" y="19702"/>
                  </a:lnTo>
                  <a:close/>
                  <a:moveTo>
                    <a:pt x="10860" y="19702"/>
                  </a:moveTo>
                  <a:lnTo>
                    <a:pt x="10860" y="20235"/>
                  </a:lnTo>
                  <a:lnTo>
                    <a:pt x="11164" y="20507"/>
                  </a:lnTo>
                  <a:lnTo>
                    <a:pt x="11468" y="20235"/>
                  </a:lnTo>
                  <a:lnTo>
                    <a:pt x="11468" y="19702"/>
                  </a:lnTo>
                  <a:lnTo>
                    <a:pt x="11164" y="19974"/>
                  </a:lnTo>
                  <a:lnTo>
                    <a:pt x="10860" y="19702"/>
                  </a:lnTo>
                  <a:close/>
                  <a:moveTo>
                    <a:pt x="12074" y="19702"/>
                  </a:moveTo>
                  <a:lnTo>
                    <a:pt x="12074" y="20235"/>
                  </a:lnTo>
                  <a:lnTo>
                    <a:pt x="12378" y="20507"/>
                  </a:lnTo>
                  <a:lnTo>
                    <a:pt x="12682" y="20235"/>
                  </a:lnTo>
                  <a:lnTo>
                    <a:pt x="12682" y="19702"/>
                  </a:lnTo>
                  <a:lnTo>
                    <a:pt x="12378" y="19974"/>
                  </a:lnTo>
                  <a:lnTo>
                    <a:pt x="12074" y="19702"/>
                  </a:lnTo>
                  <a:close/>
                  <a:moveTo>
                    <a:pt x="13288" y="19702"/>
                  </a:moveTo>
                  <a:lnTo>
                    <a:pt x="13288" y="20235"/>
                  </a:lnTo>
                  <a:lnTo>
                    <a:pt x="13592" y="20507"/>
                  </a:lnTo>
                  <a:lnTo>
                    <a:pt x="13896" y="20235"/>
                  </a:lnTo>
                  <a:lnTo>
                    <a:pt x="13896" y="19702"/>
                  </a:lnTo>
                  <a:lnTo>
                    <a:pt x="13592" y="19974"/>
                  </a:lnTo>
                  <a:lnTo>
                    <a:pt x="13288" y="19702"/>
                  </a:lnTo>
                  <a:close/>
                  <a:moveTo>
                    <a:pt x="14502" y="19702"/>
                  </a:moveTo>
                  <a:lnTo>
                    <a:pt x="14502" y="20235"/>
                  </a:lnTo>
                  <a:lnTo>
                    <a:pt x="14806" y="20507"/>
                  </a:lnTo>
                  <a:lnTo>
                    <a:pt x="15110" y="20235"/>
                  </a:lnTo>
                  <a:lnTo>
                    <a:pt x="15110" y="19702"/>
                  </a:lnTo>
                  <a:lnTo>
                    <a:pt x="14806" y="19974"/>
                  </a:lnTo>
                  <a:lnTo>
                    <a:pt x="14502" y="19702"/>
                  </a:lnTo>
                  <a:close/>
                  <a:moveTo>
                    <a:pt x="15716" y="19702"/>
                  </a:moveTo>
                  <a:lnTo>
                    <a:pt x="15716" y="20235"/>
                  </a:lnTo>
                  <a:lnTo>
                    <a:pt x="16019" y="20507"/>
                  </a:lnTo>
                  <a:lnTo>
                    <a:pt x="16323" y="20235"/>
                  </a:lnTo>
                  <a:lnTo>
                    <a:pt x="16323" y="19702"/>
                  </a:lnTo>
                  <a:lnTo>
                    <a:pt x="16019" y="19974"/>
                  </a:lnTo>
                  <a:lnTo>
                    <a:pt x="15716" y="19702"/>
                  </a:lnTo>
                  <a:close/>
                  <a:moveTo>
                    <a:pt x="16930" y="19702"/>
                  </a:moveTo>
                  <a:lnTo>
                    <a:pt x="16930" y="20235"/>
                  </a:lnTo>
                  <a:lnTo>
                    <a:pt x="17233" y="20507"/>
                  </a:lnTo>
                  <a:lnTo>
                    <a:pt x="17537" y="20235"/>
                  </a:lnTo>
                  <a:lnTo>
                    <a:pt x="17537" y="19702"/>
                  </a:lnTo>
                  <a:lnTo>
                    <a:pt x="17233" y="19974"/>
                  </a:lnTo>
                  <a:lnTo>
                    <a:pt x="16930" y="19702"/>
                  </a:lnTo>
                  <a:close/>
                  <a:moveTo>
                    <a:pt x="18139" y="19702"/>
                  </a:moveTo>
                  <a:lnTo>
                    <a:pt x="18139" y="20235"/>
                  </a:lnTo>
                  <a:lnTo>
                    <a:pt x="18443" y="20507"/>
                  </a:lnTo>
                  <a:lnTo>
                    <a:pt x="18746" y="20235"/>
                  </a:lnTo>
                  <a:lnTo>
                    <a:pt x="18746" y="19702"/>
                  </a:lnTo>
                  <a:lnTo>
                    <a:pt x="18443" y="19974"/>
                  </a:lnTo>
                  <a:lnTo>
                    <a:pt x="18139" y="19702"/>
                  </a:lnTo>
                  <a:close/>
                  <a:moveTo>
                    <a:pt x="19353" y="19702"/>
                  </a:moveTo>
                  <a:lnTo>
                    <a:pt x="19353" y="20235"/>
                  </a:lnTo>
                  <a:lnTo>
                    <a:pt x="19656" y="20507"/>
                  </a:lnTo>
                  <a:lnTo>
                    <a:pt x="19961" y="20235"/>
                  </a:lnTo>
                  <a:lnTo>
                    <a:pt x="19961" y="19702"/>
                  </a:lnTo>
                  <a:lnTo>
                    <a:pt x="19656" y="19974"/>
                  </a:lnTo>
                  <a:lnTo>
                    <a:pt x="19353" y="19702"/>
                  </a:lnTo>
                  <a:close/>
                  <a:moveTo>
                    <a:pt x="20567" y="19702"/>
                  </a:moveTo>
                  <a:lnTo>
                    <a:pt x="20567" y="20235"/>
                  </a:lnTo>
                  <a:lnTo>
                    <a:pt x="20870" y="20507"/>
                  </a:lnTo>
                  <a:lnTo>
                    <a:pt x="21174" y="20235"/>
                  </a:lnTo>
                  <a:lnTo>
                    <a:pt x="21174" y="19702"/>
                  </a:lnTo>
                  <a:lnTo>
                    <a:pt x="20870" y="19974"/>
                  </a:lnTo>
                  <a:lnTo>
                    <a:pt x="20567" y="19702"/>
                  </a:lnTo>
                  <a:close/>
                  <a:moveTo>
                    <a:pt x="854" y="20493"/>
                  </a:moveTo>
                  <a:lnTo>
                    <a:pt x="550" y="20766"/>
                  </a:lnTo>
                  <a:lnTo>
                    <a:pt x="550" y="21298"/>
                  </a:lnTo>
                  <a:lnTo>
                    <a:pt x="854" y="21025"/>
                  </a:lnTo>
                  <a:lnTo>
                    <a:pt x="1157" y="21298"/>
                  </a:lnTo>
                  <a:lnTo>
                    <a:pt x="1157" y="20766"/>
                  </a:lnTo>
                  <a:lnTo>
                    <a:pt x="854" y="20493"/>
                  </a:lnTo>
                  <a:close/>
                  <a:moveTo>
                    <a:pt x="2067" y="20493"/>
                  </a:moveTo>
                  <a:lnTo>
                    <a:pt x="1764" y="20766"/>
                  </a:lnTo>
                  <a:lnTo>
                    <a:pt x="1764" y="21298"/>
                  </a:lnTo>
                  <a:lnTo>
                    <a:pt x="2067" y="21025"/>
                  </a:lnTo>
                  <a:lnTo>
                    <a:pt x="2371" y="21298"/>
                  </a:lnTo>
                  <a:lnTo>
                    <a:pt x="2371" y="20766"/>
                  </a:lnTo>
                  <a:lnTo>
                    <a:pt x="2067" y="20493"/>
                  </a:lnTo>
                  <a:close/>
                  <a:moveTo>
                    <a:pt x="3281" y="20493"/>
                  </a:moveTo>
                  <a:lnTo>
                    <a:pt x="2978" y="20766"/>
                  </a:lnTo>
                  <a:lnTo>
                    <a:pt x="2978" y="21298"/>
                  </a:lnTo>
                  <a:lnTo>
                    <a:pt x="3281" y="21025"/>
                  </a:lnTo>
                  <a:lnTo>
                    <a:pt x="3585" y="21298"/>
                  </a:lnTo>
                  <a:lnTo>
                    <a:pt x="3585" y="20766"/>
                  </a:lnTo>
                  <a:lnTo>
                    <a:pt x="3281" y="20493"/>
                  </a:lnTo>
                  <a:close/>
                  <a:moveTo>
                    <a:pt x="4491" y="20493"/>
                  </a:moveTo>
                  <a:lnTo>
                    <a:pt x="4187" y="20766"/>
                  </a:lnTo>
                  <a:lnTo>
                    <a:pt x="4187" y="21298"/>
                  </a:lnTo>
                  <a:lnTo>
                    <a:pt x="4491" y="21025"/>
                  </a:lnTo>
                  <a:lnTo>
                    <a:pt x="4794" y="21298"/>
                  </a:lnTo>
                  <a:lnTo>
                    <a:pt x="4794" y="20766"/>
                  </a:lnTo>
                  <a:lnTo>
                    <a:pt x="4491" y="20493"/>
                  </a:lnTo>
                  <a:close/>
                  <a:moveTo>
                    <a:pt x="5704" y="20493"/>
                  </a:moveTo>
                  <a:lnTo>
                    <a:pt x="5400" y="20766"/>
                  </a:lnTo>
                  <a:lnTo>
                    <a:pt x="5400" y="21298"/>
                  </a:lnTo>
                  <a:lnTo>
                    <a:pt x="5704" y="21025"/>
                  </a:lnTo>
                  <a:lnTo>
                    <a:pt x="6008" y="21298"/>
                  </a:lnTo>
                  <a:lnTo>
                    <a:pt x="6008" y="20766"/>
                  </a:lnTo>
                  <a:lnTo>
                    <a:pt x="5704" y="20493"/>
                  </a:lnTo>
                  <a:close/>
                  <a:moveTo>
                    <a:pt x="6919" y="20493"/>
                  </a:moveTo>
                  <a:lnTo>
                    <a:pt x="6615" y="20766"/>
                  </a:lnTo>
                  <a:lnTo>
                    <a:pt x="6615" y="21298"/>
                  </a:lnTo>
                  <a:lnTo>
                    <a:pt x="6919" y="21025"/>
                  </a:lnTo>
                  <a:lnTo>
                    <a:pt x="7222" y="21298"/>
                  </a:lnTo>
                  <a:lnTo>
                    <a:pt x="7222" y="20766"/>
                  </a:lnTo>
                  <a:lnTo>
                    <a:pt x="6919" y="20493"/>
                  </a:lnTo>
                  <a:close/>
                  <a:moveTo>
                    <a:pt x="8132" y="20493"/>
                  </a:moveTo>
                  <a:lnTo>
                    <a:pt x="7828" y="20766"/>
                  </a:lnTo>
                  <a:lnTo>
                    <a:pt x="7828" y="21298"/>
                  </a:lnTo>
                  <a:lnTo>
                    <a:pt x="8132" y="21025"/>
                  </a:lnTo>
                  <a:lnTo>
                    <a:pt x="8436" y="21298"/>
                  </a:lnTo>
                  <a:lnTo>
                    <a:pt x="8436" y="20766"/>
                  </a:lnTo>
                  <a:lnTo>
                    <a:pt x="8132" y="20493"/>
                  </a:lnTo>
                  <a:close/>
                  <a:moveTo>
                    <a:pt x="9346" y="20493"/>
                  </a:moveTo>
                  <a:lnTo>
                    <a:pt x="9042" y="20766"/>
                  </a:lnTo>
                  <a:lnTo>
                    <a:pt x="9042" y="21298"/>
                  </a:lnTo>
                  <a:lnTo>
                    <a:pt x="9346" y="21025"/>
                  </a:lnTo>
                  <a:lnTo>
                    <a:pt x="9650" y="21298"/>
                  </a:lnTo>
                  <a:lnTo>
                    <a:pt x="9650" y="20766"/>
                  </a:lnTo>
                  <a:lnTo>
                    <a:pt x="9346" y="20493"/>
                  </a:lnTo>
                  <a:close/>
                  <a:moveTo>
                    <a:pt x="10560" y="20493"/>
                  </a:moveTo>
                  <a:lnTo>
                    <a:pt x="10256" y="20766"/>
                  </a:lnTo>
                  <a:lnTo>
                    <a:pt x="10256" y="21298"/>
                  </a:lnTo>
                  <a:lnTo>
                    <a:pt x="10560" y="21025"/>
                  </a:lnTo>
                  <a:lnTo>
                    <a:pt x="10864" y="21298"/>
                  </a:lnTo>
                  <a:lnTo>
                    <a:pt x="10864" y="20766"/>
                  </a:lnTo>
                  <a:lnTo>
                    <a:pt x="10560" y="20493"/>
                  </a:lnTo>
                  <a:close/>
                  <a:moveTo>
                    <a:pt x="11771" y="20493"/>
                  </a:moveTo>
                  <a:lnTo>
                    <a:pt x="11467" y="20766"/>
                  </a:lnTo>
                  <a:lnTo>
                    <a:pt x="11467" y="21298"/>
                  </a:lnTo>
                  <a:lnTo>
                    <a:pt x="11771" y="21025"/>
                  </a:lnTo>
                  <a:lnTo>
                    <a:pt x="12075" y="21298"/>
                  </a:lnTo>
                  <a:lnTo>
                    <a:pt x="12075" y="20766"/>
                  </a:lnTo>
                  <a:lnTo>
                    <a:pt x="11771" y="20493"/>
                  </a:lnTo>
                  <a:close/>
                  <a:moveTo>
                    <a:pt x="12985" y="20493"/>
                  </a:moveTo>
                  <a:lnTo>
                    <a:pt x="12681" y="20766"/>
                  </a:lnTo>
                  <a:lnTo>
                    <a:pt x="12681" y="21298"/>
                  </a:lnTo>
                  <a:lnTo>
                    <a:pt x="12985" y="21025"/>
                  </a:lnTo>
                  <a:lnTo>
                    <a:pt x="13289" y="21298"/>
                  </a:lnTo>
                  <a:lnTo>
                    <a:pt x="13289" y="20766"/>
                  </a:lnTo>
                  <a:lnTo>
                    <a:pt x="12985" y="20493"/>
                  </a:lnTo>
                  <a:close/>
                  <a:moveTo>
                    <a:pt x="14199" y="20493"/>
                  </a:moveTo>
                  <a:lnTo>
                    <a:pt x="13895" y="20766"/>
                  </a:lnTo>
                  <a:lnTo>
                    <a:pt x="13895" y="21298"/>
                  </a:lnTo>
                  <a:lnTo>
                    <a:pt x="14199" y="21025"/>
                  </a:lnTo>
                  <a:lnTo>
                    <a:pt x="14502" y="21298"/>
                  </a:lnTo>
                  <a:lnTo>
                    <a:pt x="14502" y="20766"/>
                  </a:lnTo>
                  <a:lnTo>
                    <a:pt x="14199" y="20493"/>
                  </a:lnTo>
                  <a:close/>
                  <a:moveTo>
                    <a:pt x="15412" y="20493"/>
                  </a:moveTo>
                  <a:lnTo>
                    <a:pt x="15109" y="20766"/>
                  </a:lnTo>
                  <a:lnTo>
                    <a:pt x="15109" y="21298"/>
                  </a:lnTo>
                  <a:lnTo>
                    <a:pt x="15412" y="21025"/>
                  </a:lnTo>
                  <a:lnTo>
                    <a:pt x="15716" y="21298"/>
                  </a:lnTo>
                  <a:lnTo>
                    <a:pt x="15716" y="20766"/>
                  </a:lnTo>
                  <a:lnTo>
                    <a:pt x="15412" y="20493"/>
                  </a:lnTo>
                  <a:close/>
                  <a:moveTo>
                    <a:pt x="16626" y="20493"/>
                  </a:moveTo>
                  <a:lnTo>
                    <a:pt x="16323" y="20766"/>
                  </a:lnTo>
                  <a:lnTo>
                    <a:pt x="16323" y="21298"/>
                  </a:lnTo>
                  <a:lnTo>
                    <a:pt x="16626" y="21025"/>
                  </a:lnTo>
                  <a:lnTo>
                    <a:pt x="16930" y="21298"/>
                  </a:lnTo>
                  <a:lnTo>
                    <a:pt x="16930" y="20766"/>
                  </a:lnTo>
                  <a:lnTo>
                    <a:pt x="16626" y="20493"/>
                  </a:lnTo>
                  <a:close/>
                  <a:moveTo>
                    <a:pt x="17840" y="20493"/>
                  </a:moveTo>
                  <a:lnTo>
                    <a:pt x="17537" y="20766"/>
                  </a:lnTo>
                  <a:lnTo>
                    <a:pt x="17537" y="21298"/>
                  </a:lnTo>
                  <a:lnTo>
                    <a:pt x="17840" y="21025"/>
                  </a:lnTo>
                  <a:lnTo>
                    <a:pt x="18144" y="21298"/>
                  </a:lnTo>
                  <a:lnTo>
                    <a:pt x="18144" y="20766"/>
                  </a:lnTo>
                  <a:lnTo>
                    <a:pt x="17840" y="20493"/>
                  </a:lnTo>
                  <a:close/>
                  <a:moveTo>
                    <a:pt x="19050" y="20493"/>
                  </a:moveTo>
                  <a:lnTo>
                    <a:pt x="18746" y="20766"/>
                  </a:lnTo>
                  <a:lnTo>
                    <a:pt x="18746" y="21298"/>
                  </a:lnTo>
                  <a:lnTo>
                    <a:pt x="19050" y="21025"/>
                  </a:lnTo>
                  <a:lnTo>
                    <a:pt x="19353" y="21298"/>
                  </a:lnTo>
                  <a:lnTo>
                    <a:pt x="19353" y="20766"/>
                  </a:lnTo>
                  <a:lnTo>
                    <a:pt x="19050" y="20493"/>
                  </a:lnTo>
                  <a:close/>
                  <a:moveTo>
                    <a:pt x="20263" y="20493"/>
                  </a:moveTo>
                  <a:lnTo>
                    <a:pt x="19960" y="20766"/>
                  </a:lnTo>
                  <a:lnTo>
                    <a:pt x="19960" y="21298"/>
                  </a:lnTo>
                  <a:lnTo>
                    <a:pt x="20263" y="21025"/>
                  </a:lnTo>
                  <a:lnTo>
                    <a:pt x="20567" y="21298"/>
                  </a:lnTo>
                  <a:lnTo>
                    <a:pt x="20567" y="20766"/>
                  </a:lnTo>
                  <a:lnTo>
                    <a:pt x="20263" y="20493"/>
                  </a:lnTo>
                  <a:close/>
                  <a:moveTo>
                    <a:pt x="21477" y="20493"/>
                  </a:moveTo>
                  <a:lnTo>
                    <a:pt x="21174" y="20766"/>
                  </a:lnTo>
                  <a:lnTo>
                    <a:pt x="21174" y="21298"/>
                  </a:lnTo>
                  <a:lnTo>
                    <a:pt x="21477" y="21025"/>
                  </a:lnTo>
                  <a:lnTo>
                    <a:pt x="21600" y="21135"/>
                  </a:lnTo>
                  <a:lnTo>
                    <a:pt x="21600" y="20603"/>
                  </a:lnTo>
                  <a:lnTo>
                    <a:pt x="21477" y="20493"/>
                  </a:lnTo>
                  <a:close/>
                  <a:moveTo>
                    <a:pt x="551" y="21300"/>
                  </a:moveTo>
                  <a:lnTo>
                    <a:pt x="247" y="21571"/>
                  </a:lnTo>
                  <a:lnTo>
                    <a:pt x="0" y="21350"/>
                  </a:lnTo>
                  <a:lnTo>
                    <a:pt x="0" y="21600"/>
                  </a:lnTo>
                  <a:lnTo>
                    <a:pt x="551" y="21600"/>
                  </a:lnTo>
                  <a:lnTo>
                    <a:pt x="551" y="21300"/>
                  </a:lnTo>
                  <a:close/>
                  <a:moveTo>
                    <a:pt x="1157" y="21300"/>
                  </a:moveTo>
                  <a:lnTo>
                    <a:pt x="1157" y="21600"/>
                  </a:lnTo>
                  <a:lnTo>
                    <a:pt x="1764" y="21600"/>
                  </a:lnTo>
                  <a:lnTo>
                    <a:pt x="1764" y="21300"/>
                  </a:lnTo>
                  <a:lnTo>
                    <a:pt x="1461" y="21571"/>
                  </a:lnTo>
                  <a:lnTo>
                    <a:pt x="1157" y="21300"/>
                  </a:lnTo>
                  <a:close/>
                  <a:moveTo>
                    <a:pt x="2371" y="21300"/>
                  </a:moveTo>
                  <a:lnTo>
                    <a:pt x="2371" y="21600"/>
                  </a:lnTo>
                  <a:lnTo>
                    <a:pt x="2978" y="21600"/>
                  </a:lnTo>
                  <a:lnTo>
                    <a:pt x="2978" y="21300"/>
                  </a:lnTo>
                  <a:lnTo>
                    <a:pt x="2675" y="21571"/>
                  </a:lnTo>
                  <a:lnTo>
                    <a:pt x="2371" y="21300"/>
                  </a:lnTo>
                  <a:close/>
                  <a:moveTo>
                    <a:pt x="3580" y="21300"/>
                  </a:moveTo>
                  <a:lnTo>
                    <a:pt x="3580" y="21600"/>
                  </a:lnTo>
                  <a:lnTo>
                    <a:pt x="4187" y="21600"/>
                  </a:lnTo>
                  <a:lnTo>
                    <a:pt x="4187" y="21300"/>
                  </a:lnTo>
                  <a:lnTo>
                    <a:pt x="3884" y="21571"/>
                  </a:lnTo>
                  <a:lnTo>
                    <a:pt x="3580" y="21300"/>
                  </a:lnTo>
                  <a:close/>
                  <a:moveTo>
                    <a:pt x="4794" y="21300"/>
                  </a:moveTo>
                  <a:lnTo>
                    <a:pt x="4794" y="21600"/>
                  </a:lnTo>
                  <a:lnTo>
                    <a:pt x="5401" y="21600"/>
                  </a:lnTo>
                  <a:lnTo>
                    <a:pt x="5401" y="21300"/>
                  </a:lnTo>
                  <a:lnTo>
                    <a:pt x="5098" y="21571"/>
                  </a:lnTo>
                  <a:lnTo>
                    <a:pt x="4794" y="21300"/>
                  </a:lnTo>
                  <a:close/>
                  <a:moveTo>
                    <a:pt x="6008" y="21300"/>
                  </a:moveTo>
                  <a:lnTo>
                    <a:pt x="6008" y="21600"/>
                  </a:lnTo>
                  <a:lnTo>
                    <a:pt x="6615" y="21600"/>
                  </a:lnTo>
                  <a:lnTo>
                    <a:pt x="6615" y="21300"/>
                  </a:lnTo>
                  <a:lnTo>
                    <a:pt x="6312" y="21571"/>
                  </a:lnTo>
                  <a:lnTo>
                    <a:pt x="6008" y="21300"/>
                  </a:lnTo>
                  <a:close/>
                  <a:moveTo>
                    <a:pt x="7221" y="21300"/>
                  </a:moveTo>
                  <a:lnTo>
                    <a:pt x="7221" y="21600"/>
                  </a:lnTo>
                  <a:lnTo>
                    <a:pt x="7829" y="21600"/>
                  </a:lnTo>
                  <a:lnTo>
                    <a:pt x="7829" y="21300"/>
                  </a:lnTo>
                  <a:lnTo>
                    <a:pt x="7525" y="21571"/>
                  </a:lnTo>
                  <a:lnTo>
                    <a:pt x="7221" y="21300"/>
                  </a:lnTo>
                  <a:close/>
                  <a:moveTo>
                    <a:pt x="8435" y="21300"/>
                  </a:moveTo>
                  <a:lnTo>
                    <a:pt x="8435" y="21600"/>
                  </a:lnTo>
                  <a:lnTo>
                    <a:pt x="9043" y="21600"/>
                  </a:lnTo>
                  <a:lnTo>
                    <a:pt x="9043" y="21300"/>
                  </a:lnTo>
                  <a:lnTo>
                    <a:pt x="8739" y="21571"/>
                  </a:lnTo>
                  <a:lnTo>
                    <a:pt x="8435" y="21300"/>
                  </a:lnTo>
                  <a:close/>
                  <a:moveTo>
                    <a:pt x="9649" y="21300"/>
                  </a:moveTo>
                  <a:lnTo>
                    <a:pt x="9649" y="21600"/>
                  </a:lnTo>
                  <a:lnTo>
                    <a:pt x="10256" y="21600"/>
                  </a:lnTo>
                  <a:lnTo>
                    <a:pt x="10256" y="21300"/>
                  </a:lnTo>
                  <a:lnTo>
                    <a:pt x="9953" y="21571"/>
                  </a:lnTo>
                  <a:lnTo>
                    <a:pt x="9649" y="21300"/>
                  </a:lnTo>
                  <a:close/>
                  <a:moveTo>
                    <a:pt x="10860" y="21300"/>
                  </a:moveTo>
                  <a:lnTo>
                    <a:pt x="10860" y="21600"/>
                  </a:lnTo>
                  <a:lnTo>
                    <a:pt x="11468" y="21600"/>
                  </a:lnTo>
                  <a:lnTo>
                    <a:pt x="11468" y="21300"/>
                  </a:lnTo>
                  <a:lnTo>
                    <a:pt x="11164" y="21571"/>
                  </a:lnTo>
                  <a:lnTo>
                    <a:pt x="10860" y="21300"/>
                  </a:lnTo>
                  <a:close/>
                  <a:moveTo>
                    <a:pt x="12074" y="21300"/>
                  </a:moveTo>
                  <a:lnTo>
                    <a:pt x="12074" y="21600"/>
                  </a:lnTo>
                  <a:lnTo>
                    <a:pt x="12682" y="21600"/>
                  </a:lnTo>
                  <a:lnTo>
                    <a:pt x="12682" y="21300"/>
                  </a:lnTo>
                  <a:lnTo>
                    <a:pt x="12378" y="21571"/>
                  </a:lnTo>
                  <a:lnTo>
                    <a:pt x="12074" y="21300"/>
                  </a:lnTo>
                  <a:close/>
                  <a:moveTo>
                    <a:pt x="13288" y="21300"/>
                  </a:moveTo>
                  <a:lnTo>
                    <a:pt x="13288" y="21600"/>
                  </a:lnTo>
                  <a:lnTo>
                    <a:pt x="13896" y="21600"/>
                  </a:lnTo>
                  <a:lnTo>
                    <a:pt x="13896" y="21300"/>
                  </a:lnTo>
                  <a:lnTo>
                    <a:pt x="13592" y="21571"/>
                  </a:lnTo>
                  <a:lnTo>
                    <a:pt x="13288" y="21300"/>
                  </a:lnTo>
                  <a:close/>
                  <a:moveTo>
                    <a:pt x="14502" y="21300"/>
                  </a:moveTo>
                  <a:lnTo>
                    <a:pt x="14502" y="21600"/>
                  </a:lnTo>
                  <a:lnTo>
                    <a:pt x="15110" y="21600"/>
                  </a:lnTo>
                  <a:lnTo>
                    <a:pt x="15110" y="21300"/>
                  </a:lnTo>
                  <a:lnTo>
                    <a:pt x="14806" y="21571"/>
                  </a:lnTo>
                  <a:lnTo>
                    <a:pt x="14502" y="21300"/>
                  </a:lnTo>
                  <a:close/>
                  <a:moveTo>
                    <a:pt x="15716" y="21300"/>
                  </a:moveTo>
                  <a:lnTo>
                    <a:pt x="15716" y="21600"/>
                  </a:lnTo>
                  <a:lnTo>
                    <a:pt x="16323" y="21600"/>
                  </a:lnTo>
                  <a:lnTo>
                    <a:pt x="16323" y="21300"/>
                  </a:lnTo>
                  <a:lnTo>
                    <a:pt x="16019" y="21571"/>
                  </a:lnTo>
                  <a:lnTo>
                    <a:pt x="15716" y="21300"/>
                  </a:lnTo>
                  <a:close/>
                  <a:moveTo>
                    <a:pt x="16930" y="21300"/>
                  </a:moveTo>
                  <a:lnTo>
                    <a:pt x="16930" y="21600"/>
                  </a:lnTo>
                  <a:lnTo>
                    <a:pt x="17537" y="21600"/>
                  </a:lnTo>
                  <a:lnTo>
                    <a:pt x="17537" y="21300"/>
                  </a:lnTo>
                  <a:lnTo>
                    <a:pt x="17233" y="21571"/>
                  </a:lnTo>
                  <a:lnTo>
                    <a:pt x="16930" y="21300"/>
                  </a:lnTo>
                  <a:close/>
                  <a:moveTo>
                    <a:pt x="18139" y="21300"/>
                  </a:moveTo>
                  <a:lnTo>
                    <a:pt x="18139" y="21600"/>
                  </a:lnTo>
                  <a:lnTo>
                    <a:pt x="18746" y="21600"/>
                  </a:lnTo>
                  <a:lnTo>
                    <a:pt x="18746" y="21300"/>
                  </a:lnTo>
                  <a:lnTo>
                    <a:pt x="18443" y="21571"/>
                  </a:lnTo>
                  <a:lnTo>
                    <a:pt x="18139" y="21300"/>
                  </a:lnTo>
                  <a:close/>
                  <a:moveTo>
                    <a:pt x="19353" y="21300"/>
                  </a:moveTo>
                  <a:lnTo>
                    <a:pt x="19353" y="21600"/>
                  </a:lnTo>
                  <a:lnTo>
                    <a:pt x="19961" y="21600"/>
                  </a:lnTo>
                  <a:lnTo>
                    <a:pt x="19961" y="21300"/>
                  </a:lnTo>
                  <a:lnTo>
                    <a:pt x="19656" y="21571"/>
                  </a:lnTo>
                  <a:lnTo>
                    <a:pt x="19353" y="21300"/>
                  </a:lnTo>
                  <a:close/>
                  <a:moveTo>
                    <a:pt x="20567" y="21300"/>
                  </a:moveTo>
                  <a:lnTo>
                    <a:pt x="20567" y="21600"/>
                  </a:lnTo>
                  <a:lnTo>
                    <a:pt x="21174" y="21600"/>
                  </a:lnTo>
                  <a:lnTo>
                    <a:pt x="21174" y="21300"/>
                  </a:lnTo>
                  <a:lnTo>
                    <a:pt x="20870" y="21571"/>
                  </a:lnTo>
                  <a:lnTo>
                    <a:pt x="20567" y="21300"/>
                  </a:ln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dirty="0">
                <a:latin typeface="Arial Black" panose="020B0604020202020204" pitchFamily="34" charset="0"/>
                <a:cs typeface="Arial Black" panose="020B0604020202020204" pitchFamily="34" charset="0"/>
              </a:endParaRPr>
            </a:p>
          </p:txBody>
        </p:sp>
      </p:grpSp>
      <p:grpSp>
        <p:nvGrpSpPr>
          <p:cNvPr id="5598" name="Group"/>
          <p:cNvGrpSpPr/>
          <p:nvPr/>
        </p:nvGrpSpPr>
        <p:grpSpPr>
          <a:xfrm>
            <a:off x="2886736" y="2717800"/>
            <a:ext cx="18610528" cy="8610601"/>
            <a:chOff x="0" y="0"/>
            <a:chExt cx="18610527" cy="8610600"/>
          </a:xfrm>
        </p:grpSpPr>
        <p:sp>
          <p:nvSpPr>
            <p:cNvPr id="5596" name="Triangle"/>
            <p:cNvSpPr/>
            <p:nvPr/>
          </p:nvSpPr>
          <p:spPr>
            <a:xfrm rot="5400000">
              <a:off x="0" y="7340600"/>
              <a:ext cx="1270000" cy="1270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bg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dirty="0">
                <a:latin typeface="Arial Black" panose="020B0604020202020204" pitchFamily="34" charset="0"/>
                <a:cs typeface="Arial Black" panose="020B0604020202020204" pitchFamily="34" charset="0"/>
              </a:endParaRPr>
            </a:p>
          </p:txBody>
        </p:sp>
        <p:sp>
          <p:nvSpPr>
            <p:cNvPr id="5597" name="Rounded Rectangle"/>
            <p:cNvSpPr/>
            <p:nvPr/>
          </p:nvSpPr>
          <p:spPr>
            <a:xfrm>
              <a:off x="0" y="0"/>
              <a:ext cx="18610528" cy="7924800"/>
            </a:xfrm>
            <a:prstGeom prst="roundRect">
              <a:avLst>
                <a:gd name="adj" fmla="val 2404"/>
              </a:avLst>
            </a:prstGeom>
            <a:solidFill>
              <a:schemeClr val="bg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dirty="0">
                <a:latin typeface="Arial Black" panose="020B0604020202020204" pitchFamily="34" charset="0"/>
                <a:cs typeface="Arial Black" panose="020B0604020202020204" pitchFamily="34" charset="0"/>
              </a:endParaRPr>
            </a:p>
          </p:txBody>
        </p:sp>
      </p:grpSp>
      <p:sp>
        <p:nvSpPr>
          <p:cNvPr id="5599" name="Thank you!"/>
          <p:cNvSpPr txBox="1"/>
          <p:nvPr/>
        </p:nvSpPr>
        <p:spPr>
          <a:xfrm>
            <a:off x="5079444" y="3975099"/>
            <a:ext cx="15503239" cy="24109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 defTabSz="457200">
              <a:defRPr sz="18000" b="0">
                <a:solidFill>
                  <a:srgbClr val="242423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r>
              <a:rPr lang="de-DE" sz="15000" b="1" dirty="0">
                <a:solidFill>
                  <a:schemeClr val="tx1"/>
                </a:solidFill>
                <a:latin typeface="Montserrat ExtraBold" pitchFamily="2" charset="77"/>
              </a:rPr>
              <a:t>THANK YOU!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D481CCC-DC22-A64E-B8DE-90F23FFD41FE}"/>
              </a:ext>
            </a:extLst>
          </p:cNvPr>
          <p:cNvGrpSpPr/>
          <p:nvPr/>
        </p:nvGrpSpPr>
        <p:grpSpPr>
          <a:xfrm>
            <a:off x="5130320" y="7422239"/>
            <a:ext cx="8028568" cy="1112975"/>
            <a:chOff x="5065007" y="7597319"/>
            <a:chExt cx="8028568" cy="1112975"/>
          </a:xfrm>
        </p:grpSpPr>
        <p:sp>
          <p:nvSpPr>
            <p:cNvPr id="5603" name="More Free Templates: https://hislide.io"/>
            <p:cNvSpPr txBox="1"/>
            <p:nvPr/>
          </p:nvSpPr>
          <p:spPr>
            <a:xfrm>
              <a:off x="5520082" y="7597319"/>
              <a:ext cx="7573493" cy="4699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50800" tIns="50800" rIns="50800" bIns="50800">
              <a:spAutoFit/>
            </a:bodyPr>
            <a:lstStyle/>
            <a:p>
              <a:pPr algn="l">
                <a:defRPr sz="2400" b="0">
                  <a:solidFill>
                    <a:srgbClr val="242423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lang="en-US" dirty="0" err="1">
                  <a:solidFill>
                    <a:schemeClr val="tx1"/>
                  </a:solidFill>
                  <a:latin typeface="Montserrat ExtraBold" pitchFamily="2" charset="77"/>
                </a:rPr>
                <a:t>www.data-max.io</a:t>
              </a:r>
              <a:endParaRPr u="sng" dirty="0">
                <a:solidFill>
                  <a:schemeClr val="accent5"/>
                </a:solidFill>
                <a:latin typeface="Montserrat ExtraBold" pitchFamily="2" charset="7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endParaRPr>
            </a:p>
          </p:txBody>
        </p:sp>
        <p:sp>
          <p:nvSpPr>
            <p:cNvPr id="5605" name="Free Support 24/7/365"/>
            <p:cNvSpPr txBox="1"/>
            <p:nvPr/>
          </p:nvSpPr>
          <p:spPr>
            <a:xfrm>
              <a:off x="5520082" y="8240393"/>
              <a:ext cx="3844956" cy="4699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50800" tIns="50800" rIns="50800" bIns="50800">
              <a:spAutoFit/>
            </a:bodyPr>
            <a:lstStyle>
              <a:lvl1pPr algn="l">
                <a:defRPr sz="2400" b="0" u="sng">
                  <a:solidFill>
                    <a:srgbClr val="242423"/>
                  </a:solidFill>
                  <a:latin typeface="Montserrat Bold"/>
                  <a:ea typeface="Montserrat Bold"/>
                  <a:cs typeface="Montserrat Bold"/>
                  <a:sym typeface="Montserrat Bold"/>
                  <a:hlinkClick r:id="rId3"/>
                </a:defRPr>
              </a:lvl1pPr>
            </a:lstStyle>
            <a:p>
              <a:pPr>
                <a:defRPr u="none"/>
              </a:pPr>
              <a:r>
                <a:rPr lang="en-US" b="1" u="sng" dirty="0">
                  <a:solidFill>
                    <a:schemeClr val="accent5"/>
                  </a:solidFill>
                  <a:latin typeface="Montserrat ExtraBold" pitchFamily="2" charset="77"/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bujar@data-max.io</a:t>
              </a:r>
              <a:endParaRPr b="1" u="sng" dirty="0">
                <a:solidFill>
                  <a:schemeClr val="accent5"/>
                </a:solidFill>
                <a:latin typeface="Montserrat ExtraBold" pitchFamily="2" charset="7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endParaRPr>
            </a:p>
          </p:txBody>
        </p:sp>
        <p:sp>
          <p:nvSpPr>
            <p:cNvPr id="5606" name="Circle"/>
            <p:cNvSpPr/>
            <p:nvPr/>
          </p:nvSpPr>
          <p:spPr>
            <a:xfrm>
              <a:off x="5065007" y="7715677"/>
              <a:ext cx="233186" cy="233185"/>
            </a:xfrm>
            <a:prstGeom prst="ellipse">
              <a:avLst/>
            </a:prstGeom>
            <a:solidFill>
              <a:schemeClr val="tx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dirty="0">
                <a:latin typeface="Arial Black" panose="020B0604020202020204" pitchFamily="34" charset="0"/>
                <a:cs typeface="Arial Black" panose="020B0604020202020204" pitchFamily="34" charset="0"/>
              </a:endParaRPr>
            </a:p>
          </p:txBody>
        </p:sp>
        <p:sp>
          <p:nvSpPr>
            <p:cNvPr id="5607" name="Graphic 84"/>
            <p:cNvSpPr/>
            <p:nvPr/>
          </p:nvSpPr>
          <p:spPr>
            <a:xfrm>
              <a:off x="5112165" y="7762836"/>
              <a:ext cx="138868" cy="1388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cubicBezTo>
                    <a:pt x="21600" y="12176"/>
                    <a:pt x="20484" y="13292"/>
                    <a:pt x="19108" y="13292"/>
                  </a:cubicBezTo>
                  <a:lnTo>
                    <a:pt x="13292" y="13292"/>
                  </a:lnTo>
                  <a:lnTo>
                    <a:pt x="13292" y="19108"/>
                  </a:lnTo>
                  <a:cubicBezTo>
                    <a:pt x="13292" y="20484"/>
                    <a:pt x="12177" y="21600"/>
                    <a:pt x="10800" y="21600"/>
                  </a:cubicBezTo>
                  <a:cubicBezTo>
                    <a:pt x="9424" y="21600"/>
                    <a:pt x="8308" y="20484"/>
                    <a:pt x="8308" y="19108"/>
                  </a:cubicBezTo>
                  <a:lnTo>
                    <a:pt x="8308" y="13292"/>
                  </a:lnTo>
                  <a:lnTo>
                    <a:pt x="2492" y="13292"/>
                  </a:lnTo>
                  <a:cubicBezTo>
                    <a:pt x="1116" y="13292"/>
                    <a:pt x="0" y="12176"/>
                    <a:pt x="0" y="10800"/>
                  </a:cubicBezTo>
                  <a:cubicBezTo>
                    <a:pt x="0" y="9423"/>
                    <a:pt x="1116" y="8308"/>
                    <a:pt x="2492" y="8308"/>
                  </a:cubicBezTo>
                  <a:lnTo>
                    <a:pt x="8308" y="8308"/>
                  </a:lnTo>
                  <a:lnTo>
                    <a:pt x="8308" y="2492"/>
                  </a:lnTo>
                  <a:cubicBezTo>
                    <a:pt x="8308" y="1116"/>
                    <a:pt x="9424" y="0"/>
                    <a:pt x="10800" y="0"/>
                  </a:cubicBezTo>
                  <a:cubicBezTo>
                    <a:pt x="12176" y="0"/>
                    <a:pt x="13292" y="1116"/>
                    <a:pt x="13292" y="2492"/>
                  </a:cubicBezTo>
                  <a:lnTo>
                    <a:pt x="13292" y="8308"/>
                  </a:lnTo>
                  <a:lnTo>
                    <a:pt x="19108" y="8308"/>
                  </a:lnTo>
                  <a:cubicBezTo>
                    <a:pt x="20484" y="8308"/>
                    <a:pt x="21600" y="9424"/>
                    <a:pt x="21600" y="10800"/>
                  </a:cubicBezTo>
                  <a:close/>
                </a:path>
              </a:pathLst>
            </a:custGeom>
            <a:solidFill>
              <a:schemeClr val="bg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dirty="0">
                <a:latin typeface="Arial Black" panose="020B0604020202020204" pitchFamily="34" charset="0"/>
                <a:cs typeface="Arial Black" panose="020B0604020202020204" pitchFamily="34" charset="0"/>
              </a:endParaRPr>
            </a:p>
          </p:txBody>
        </p:sp>
        <p:sp>
          <p:nvSpPr>
            <p:cNvPr id="5612" name="Circle"/>
            <p:cNvSpPr/>
            <p:nvPr/>
          </p:nvSpPr>
          <p:spPr>
            <a:xfrm>
              <a:off x="5065007" y="8358751"/>
              <a:ext cx="233186" cy="233185"/>
            </a:xfrm>
            <a:prstGeom prst="ellipse">
              <a:avLst/>
            </a:prstGeom>
            <a:solidFill>
              <a:schemeClr val="tx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dirty="0">
                <a:latin typeface="Arial Black" panose="020B0604020202020204" pitchFamily="34" charset="0"/>
                <a:cs typeface="Arial Black" panose="020B0604020202020204" pitchFamily="34" charset="0"/>
              </a:endParaRPr>
            </a:p>
          </p:txBody>
        </p:sp>
        <p:sp>
          <p:nvSpPr>
            <p:cNvPr id="5613" name="Graphic 84"/>
            <p:cNvSpPr/>
            <p:nvPr/>
          </p:nvSpPr>
          <p:spPr>
            <a:xfrm>
              <a:off x="5112165" y="8405910"/>
              <a:ext cx="138868" cy="1388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cubicBezTo>
                    <a:pt x="21600" y="12176"/>
                    <a:pt x="20484" y="13292"/>
                    <a:pt x="19108" y="13292"/>
                  </a:cubicBezTo>
                  <a:lnTo>
                    <a:pt x="13292" y="13292"/>
                  </a:lnTo>
                  <a:lnTo>
                    <a:pt x="13292" y="19108"/>
                  </a:lnTo>
                  <a:cubicBezTo>
                    <a:pt x="13292" y="20484"/>
                    <a:pt x="12177" y="21600"/>
                    <a:pt x="10800" y="21600"/>
                  </a:cubicBezTo>
                  <a:cubicBezTo>
                    <a:pt x="9424" y="21600"/>
                    <a:pt x="8308" y="20484"/>
                    <a:pt x="8308" y="19108"/>
                  </a:cubicBezTo>
                  <a:lnTo>
                    <a:pt x="8308" y="13292"/>
                  </a:lnTo>
                  <a:lnTo>
                    <a:pt x="2492" y="13292"/>
                  </a:lnTo>
                  <a:cubicBezTo>
                    <a:pt x="1116" y="13292"/>
                    <a:pt x="0" y="12176"/>
                    <a:pt x="0" y="10800"/>
                  </a:cubicBezTo>
                  <a:cubicBezTo>
                    <a:pt x="0" y="9423"/>
                    <a:pt x="1116" y="8308"/>
                    <a:pt x="2492" y="8308"/>
                  </a:cubicBezTo>
                  <a:lnTo>
                    <a:pt x="8308" y="8308"/>
                  </a:lnTo>
                  <a:lnTo>
                    <a:pt x="8308" y="2492"/>
                  </a:lnTo>
                  <a:cubicBezTo>
                    <a:pt x="8308" y="1116"/>
                    <a:pt x="9424" y="0"/>
                    <a:pt x="10800" y="0"/>
                  </a:cubicBezTo>
                  <a:cubicBezTo>
                    <a:pt x="12176" y="0"/>
                    <a:pt x="13292" y="1116"/>
                    <a:pt x="13292" y="2492"/>
                  </a:cubicBezTo>
                  <a:lnTo>
                    <a:pt x="13292" y="8308"/>
                  </a:lnTo>
                  <a:lnTo>
                    <a:pt x="19108" y="8308"/>
                  </a:lnTo>
                  <a:cubicBezTo>
                    <a:pt x="20484" y="8308"/>
                    <a:pt x="21600" y="9424"/>
                    <a:pt x="21600" y="10800"/>
                  </a:cubicBezTo>
                  <a:close/>
                </a:path>
              </a:pathLst>
            </a:custGeom>
            <a:solidFill>
              <a:schemeClr val="bg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dirty="0">
                <a:latin typeface="Arial Black" panose="020B0604020202020204" pitchFamily="34" charset="0"/>
                <a:cs typeface="Arial Black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0142055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5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5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5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Rectangle"/>
          <p:cNvSpPr/>
          <p:nvPr/>
        </p:nvSpPr>
        <p:spPr>
          <a:xfrm>
            <a:off x="0" y="0"/>
            <a:ext cx="11721347" cy="13732935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dirty="0"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93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2</a:t>
            </a:fld>
            <a:endParaRPr/>
          </a:p>
        </p:txBody>
      </p:sp>
      <p:sp>
        <p:nvSpPr>
          <p:cNvPr id="938" name="Graphic 172"/>
          <p:cNvSpPr/>
          <p:nvPr/>
        </p:nvSpPr>
        <p:spPr>
          <a:xfrm>
            <a:off x="22510300" y="1327027"/>
            <a:ext cx="433135" cy="2842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588" y="12343"/>
                </a:moveTo>
                <a:lnTo>
                  <a:pt x="1013" y="12343"/>
                </a:lnTo>
                <a:cubicBezTo>
                  <a:pt x="453" y="12343"/>
                  <a:pt x="0" y="11652"/>
                  <a:pt x="0" y="10800"/>
                </a:cubicBezTo>
                <a:cubicBezTo>
                  <a:pt x="0" y="9948"/>
                  <a:pt x="453" y="9257"/>
                  <a:pt x="1013" y="9257"/>
                </a:cubicBezTo>
                <a:lnTo>
                  <a:pt x="20588" y="9257"/>
                </a:lnTo>
                <a:cubicBezTo>
                  <a:pt x="21147" y="9257"/>
                  <a:pt x="21600" y="9948"/>
                  <a:pt x="21600" y="10800"/>
                </a:cubicBezTo>
                <a:cubicBezTo>
                  <a:pt x="21600" y="11652"/>
                  <a:pt x="21147" y="12343"/>
                  <a:pt x="20588" y="12343"/>
                </a:cubicBezTo>
                <a:close/>
                <a:moveTo>
                  <a:pt x="21600" y="1543"/>
                </a:moveTo>
                <a:cubicBezTo>
                  <a:pt x="21600" y="691"/>
                  <a:pt x="21147" y="0"/>
                  <a:pt x="20588" y="0"/>
                </a:cubicBezTo>
                <a:lnTo>
                  <a:pt x="1013" y="0"/>
                </a:lnTo>
                <a:cubicBezTo>
                  <a:pt x="453" y="0"/>
                  <a:pt x="0" y="691"/>
                  <a:pt x="0" y="1543"/>
                </a:cubicBezTo>
                <a:cubicBezTo>
                  <a:pt x="0" y="2395"/>
                  <a:pt x="453" y="3086"/>
                  <a:pt x="1013" y="3086"/>
                </a:cubicBezTo>
                <a:lnTo>
                  <a:pt x="20588" y="3086"/>
                </a:lnTo>
                <a:cubicBezTo>
                  <a:pt x="21147" y="3086"/>
                  <a:pt x="21600" y="2395"/>
                  <a:pt x="21600" y="1543"/>
                </a:cubicBezTo>
                <a:close/>
                <a:moveTo>
                  <a:pt x="21600" y="20057"/>
                </a:moveTo>
                <a:cubicBezTo>
                  <a:pt x="21600" y="19205"/>
                  <a:pt x="21147" y="18514"/>
                  <a:pt x="20588" y="18514"/>
                </a:cubicBezTo>
                <a:lnTo>
                  <a:pt x="1013" y="18514"/>
                </a:lnTo>
                <a:cubicBezTo>
                  <a:pt x="453" y="18514"/>
                  <a:pt x="0" y="19205"/>
                  <a:pt x="0" y="20057"/>
                </a:cubicBezTo>
                <a:cubicBezTo>
                  <a:pt x="0" y="20909"/>
                  <a:pt x="453" y="21600"/>
                  <a:pt x="1013" y="21600"/>
                </a:cubicBezTo>
                <a:lnTo>
                  <a:pt x="20588" y="21600"/>
                </a:lnTo>
                <a:cubicBezTo>
                  <a:pt x="21147" y="21600"/>
                  <a:pt x="21600" y="20909"/>
                  <a:pt x="21600" y="20057"/>
                </a:cubicBezTo>
                <a:close/>
              </a:path>
            </a:pathLst>
          </a:custGeom>
          <a:solidFill>
            <a:srgbClr val="94969C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dirty="0"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7C19C28-7A89-CB4F-9EDB-4E7EBE0E8A4A}"/>
              </a:ext>
            </a:extLst>
          </p:cNvPr>
          <p:cNvGrpSpPr/>
          <p:nvPr/>
        </p:nvGrpSpPr>
        <p:grpSpPr>
          <a:xfrm>
            <a:off x="14507795" y="3669941"/>
            <a:ext cx="7470061" cy="3100341"/>
            <a:chOff x="14507795" y="3669941"/>
            <a:chExt cx="7470061" cy="3100341"/>
          </a:xfrm>
        </p:grpSpPr>
        <p:sp>
          <p:nvSpPr>
            <p:cNvPr id="939" name="Today’s Agenda"/>
            <p:cNvSpPr txBox="1"/>
            <p:nvPr/>
          </p:nvSpPr>
          <p:spPr>
            <a:xfrm>
              <a:off x="14507795" y="4204881"/>
              <a:ext cx="7470061" cy="2565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>
              <a:lvl1pPr algn="l">
                <a:defRPr sz="8000" b="0">
                  <a:solidFill>
                    <a:srgbClr val="242423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rPr b="1" dirty="0">
                  <a:solidFill>
                    <a:schemeClr val="tx1"/>
                  </a:solidFill>
                  <a:latin typeface="Montserrat ExtraBold" pitchFamily="2" charset="77"/>
                </a:rPr>
                <a:t>Today’s Agenda</a:t>
              </a:r>
            </a:p>
          </p:txBody>
        </p:sp>
        <p:grpSp>
          <p:nvGrpSpPr>
            <p:cNvPr id="943" name="Group"/>
            <p:cNvGrpSpPr/>
            <p:nvPr/>
          </p:nvGrpSpPr>
          <p:grpSpPr>
            <a:xfrm>
              <a:off x="14625461" y="3669941"/>
              <a:ext cx="3385443" cy="337335"/>
              <a:chOff x="7600" y="-46291"/>
              <a:chExt cx="3385442" cy="337335"/>
            </a:xfrm>
          </p:grpSpPr>
          <p:sp>
            <p:nvSpPr>
              <p:cNvPr id="941" name="Rectangle"/>
              <p:cNvSpPr/>
              <p:nvPr/>
            </p:nvSpPr>
            <p:spPr>
              <a:xfrm>
                <a:off x="7600" y="144271"/>
                <a:ext cx="3020645" cy="143977"/>
              </a:xfrm>
              <a:prstGeom prst="rect">
                <a:avLst/>
              </a:pr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3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 dirty="0">
                  <a:latin typeface="Arial Black" panose="020B0604020202020204" pitchFamily="34" charset="0"/>
                  <a:cs typeface="Arial Black" panose="020B0604020202020204" pitchFamily="34" charset="0"/>
                </a:endParaRPr>
              </a:p>
            </p:txBody>
          </p:sp>
          <p:sp>
            <p:nvSpPr>
              <p:cNvPr id="942" name="Subtitle Text"/>
              <p:cNvSpPr/>
              <p:nvPr/>
            </p:nvSpPr>
            <p:spPr>
              <a:xfrm>
                <a:off x="51716" y="-46291"/>
                <a:ext cx="3341326" cy="33733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t">
                <a:spAutoFit/>
              </a:bodyPr>
              <a:lstStyle>
                <a:lvl1pPr algn="l" defTabSz="457200">
                  <a:lnSpc>
                    <a:spcPct val="120000"/>
                  </a:lnSpc>
                  <a:defRPr sz="1400" cap="all" spc="1120">
                    <a:solidFill>
                      <a:srgbClr val="242423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</a:lstStyle>
              <a:p>
                <a:r>
                  <a:rPr lang="en-US" dirty="0">
                    <a:solidFill>
                      <a:schemeClr val="tx1"/>
                    </a:solidFill>
                  </a:rPr>
                  <a:t>ML Workshop</a:t>
                </a:r>
                <a:endParaRPr dirty="0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26F8B2AA-68B0-8D46-B449-6A538AD408C0}"/>
              </a:ext>
            </a:extLst>
          </p:cNvPr>
          <p:cNvGrpSpPr/>
          <p:nvPr/>
        </p:nvGrpSpPr>
        <p:grpSpPr>
          <a:xfrm>
            <a:off x="1985628" y="2845719"/>
            <a:ext cx="7612229" cy="1270003"/>
            <a:chOff x="1985628" y="2845719"/>
            <a:chExt cx="7612229" cy="1270003"/>
          </a:xfrm>
        </p:grpSpPr>
        <p:sp>
          <p:nvSpPr>
            <p:cNvPr id="945" name="09:00 - 10:00, About us"/>
            <p:cNvSpPr txBox="1"/>
            <p:nvPr/>
          </p:nvSpPr>
          <p:spPr>
            <a:xfrm>
              <a:off x="3670868" y="3216637"/>
              <a:ext cx="5926989" cy="533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>
              <a:lvl1pPr algn="l" defTabSz="457200">
                <a:defRPr sz="2800" b="0">
                  <a:solidFill>
                    <a:srgbClr val="242423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rPr lang="en-US" b="1" dirty="0">
                  <a:solidFill>
                    <a:schemeClr val="tx1"/>
                  </a:solidFill>
                  <a:latin typeface="Montserrat ExtraBold" pitchFamily="2" charset="77"/>
                </a:rPr>
                <a:t>Introduction</a:t>
              </a:r>
              <a:endParaRPr b="1" dirty="0">
                <a:solidFill>
                  <a:schemeClr val="tx1"/>
                </a:solidFill>
                <a:latin typeface="Montserrat ExtraBold" pitchFamily="2" charset="77"/>
              </a:endParaRPr>
            </a:p>
          </p:txBody>
        </p:sp>
        <p:sp>
          <p:nvSpPr>
            <p:cNvPr id="947" name="Rounded Rectangle"/>
            <p:cNvSpPr/>
            <p:nvPr/>
          </p:nvSpPr>
          <p:spPr>
            <a:xfrm>
              <a:off x="1985628" y="2845719"/>
              <a:ext cx="1270000" cy="1270003"/>
            </a:xfrm>
            <a:prstGeom prst="roundRect">
              <a:avLst>
                <a:gd name="adj" fmla="val 30239"/>
              </a:avLst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dirty="0">
                <a:latin typeface="Arial Black" panose="020B0604020202020204" pitchFamily="34" charset="0"/>
                <a:cs typeface="Arial Black" panose="020B0604020202020204" pitchFamily="34" charset="0"/>
              </a:endParaRPr>
            </a:p>
          </p:txBody>
        </p:sp>
        <p:sp>
          <p:nvSpPr>
            <p:cNvPr id="948" name="1"/>
            <p:cNvSpPr txBox="1"/>
            <p:nvPr/>
          </p:nvSpPr>
          <p:spPr>
            <a:xfrm>
              <a:off x="2076640" y="3214020"/>
              <a:ext cx="1087976" cy="5334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>
              <a:lvl1pPr defTabSz="457200">
                <a:defRPr sz="2800" b="0">
                  <a:solidFill>
                    <a:srgbClr val="242423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rPr b="1" dirty="0">
                  <a:solidFill>
                    <a:schemeClr val="tx1"/>
                  </a:solidFill>
                  <a:latin typeface="Montserrat ExtraBold" pitchFamily="2" charset="77"/>
                </a:rPr>
                <a:t>1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9AEBF243-F33D-3941-8889-F71A04213C9B}"/>
              </a:ext>
            </a:extLst>
          </p:cNvPr>
          <p:cNvGrpSpPr/>
          <p:nvPr/>
        </p:nvGrpSpPr>
        <p:grpSpPr>
          <a:xfrm>
            <a:off x="1985628" y="6529732"/>
            <a:ext cx="7611225" cy="1270002"/>
            <a:chOff x="1985628" y="6529732"/>
            <a:chExt cx="7611225" cy="1270002"/>
          </a:xfrm>
        </p:grpSpPr>
        <p:sp>
          <p:nvSpPr>
            <p:cNvPr id="950" name="11:00 - 12:00, Coffee Break"/>
            <p:cNvSpPr txBox="1"/>
            <p:nvPr/>
          </p:nvSpPr>
          <p:spPr>
            <a:xfrm>
              <a:off x="3669864" y="6891179"/>
              <a:ext cx="5926989" cy="533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>
              <a:lvl1pPr algn="l" defTabSz="457200">
                <a:defRPr sz="2800" b="0">
                  <a:solidFill>
                    <a:srgbClr val="242423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rPr lang="en-US" b="1" dirty="0">
                  <a:solidFill>
                    <a:schemeClr val="tx1"/>
                  </a:solidFill>
                  <a:latin typeface="Montserrat ExtraBold" pitchFamily="2" charset="77"/>
                </a:rPr>
                <a:t>Intro into ML</a:t>
              </a:r>
              <a:endParaRPr b="1" dirty="0">
                <a:solidFill>
                  <a:schemeClr val="tx1"/>
                </a:solidFill>
                <a:latin typeface="Montserrat ExtraBold" pitchFamily="2" charset="77"/>
              </a:endParaRPr>
            </a:p>
          </p:txBody>
        </p:sp>
        <p:sp>
          <p:nvSpPr>
            <p:cNvPr id="952" name="Rounded Rectangle"/>
            <p:cNvSpPr/>
            <p:nvPr/>
          </p:nvSpPr>
          <p:spPr>
            <a:xfrm>
              <a:off x="1985628" y="6529732"/>
              <a:ext cx="1270000" cy="1270002"/>
            </a:xfrm>
            <a:prstGeom prst="roundRect">
              <a:avLst>
                <a:gd name="adj" fmla="val 30239"/>
              </a:avLst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dirty="0">
                <a:latin typeface="Arial Black" panose="020B0604020202020204" pitchFamily="34" charset="0"/>
                <a:cs typeface="Arial Black" panose="020B0604020202020204" pitchFamily="34" charset="0"/>
              </a:endParaRPr>
            </a:p>
          </p:txBody>
        </p:sp>
        <p:sp>
          <p:nvSpPr>
            <p:cNvPr id="953" name="3"/>
            <p:cNvSpPr txBox="1"/>
            <p:nvPr/>
          </p:nvSpPr>
          <p:spPr>
            <a:xfrm>
              <a:off x="2076640" y="6898032"/>
              <a:ext cx="1087976" cy="533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>
              <a:lvl1pPr defTabSz="457200">
                <a:defRPr sz="2800" b="0">
                  <a:solidFill>
                    <a:srgbClr val="242423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rPr b="1" dirty="0">
                  <a:solidFill>
                    <a:schemeClr val="tx1"/>
                  </a:solidFill>
                  <a:latin typeface="Montserrat ExtraBold" pitchFamily="2" charset="77"/>
                </a:rPr>
                <a:t>3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2CFCB280-1ACF-FC47-858E-DFCCB4A7BC14}"/>
              </a:ext>
            </a:extLst>
          </p:cNvPr>
          <p:cNvGrpSpPr/>
          <p:nvPr/>
        </p:nvGrpSpPr>
        <p:grpSpPr>
          <a:xfrm>
            <a:off x="1985627" y="8371739"/>
            <a:ext cx="8345796" cy="1270002"/>
            <a:chOff x="1985627" y="8371739"/>
            <a:chExt cx="8345796" cy="1270002"/>
          </a:xfrm>
        </p:grpSpPr>
        <p:sp>
          <p:nvSpPr>
            <p:cNvPr id="955" name="12:00 - 13:00, Project Presentation"/>
            <p:cNvSpPr/>
            <p:nvPr/>
          </p:nvSpPr>
          <p:spPr>
            <a:xfrm>
              <a:off x="3655691" y="8671137"/>
              <a:ext cx="6675732" cy="5334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>
              <a:lvl1pPr algn="l" defTabSz="457200">
                <a:defRPr sz="2800" b="0">
                  <a:solidFill>
                    <a:srgbClr val="242423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rPr lang="en-US" b="1" dirty="0">
                  <a:solidFill>
                    <a:schemeClr val="tx1"/>
                  </a:solidFill>
                  <a:latin typeface="Montserrat ExtraBold" pitchFamily="2" charset="77"/>
                </a:rPr>
                <a:t>Linear Regression - Theory</a:t>
              </a:r>
              <a:endParaRPr b="1" dirty="0">
                <a:solidFill>
                  <a:schemeClr val="tx1"/>
                </a:solidFill>
                <a:latin typeface="Montserrat ExtraBold" pitchFamily="2" charset="77"/>
              </a:endParaRPr>
            </a:p>
          </p:txBody>
        </p:sp>
        <p:sp>
          <p:nvSpPr>
            <p:cNvPr id="957" name="Rounded Rectangle"/>
            <p:cNvSpPr/>
            <p:nvPr/>
          </p:nvSpPr>
          <p:spPr>
            <a:xfrm>
              <a:off x="1985627" y="8371739"/>
              <a:ext cx="1270000" cy="1270002"/>
            </a:xfrm>
            <a:prstGeom prst="roundRect">
              <a:avLst>
                <a:gd name="adj" fmla="val 30239"/>
              </a:avLst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dirty="0">
                <a:latin typeface="Arial Black" panose="020B0604020202020204" pitchFamily="34" charset="0"/>
                <a:cs typeface="Arial Black" panose="020B0604020202020204" pitchFamily="34" charset="0"/>
              </a:endParaRPr>
            </a:p>
          </p:txBody>
        </p:sp>
        <p:sp>
          <p:nvSpPr>
            <p:cNvPr id="958" name="4"/>
            <p:cNvSpPr/>
            <p:nvPr/>
          </p:nvSpPr>
          <p:spPr>
            <a:xfrm>
              <a:off x="2076639" y="8740039"/>
              <a:ext cx="1087976" cy="5334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>
              <a:lvl1pPr defTabSz="457200">
                <a:defRPr sz="2800" b="0">
                  <a:solidFill>
                    <a:srgbClr val="242423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rPr b="1" dirty="0">
                  <a:solidFill>
                    <a:schemeClr val="tx1"/>
                  </a:solidFill>
                  <a:latin typeface="Montserrat ExtraBold" pitchFamily="2" charset="77"/>
                </a:rPr>
                <a:t>4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AD1675F-F832-4F40-98A3-48A7010D9EC4}"/>
              </a:ext>
            </a:extLst>
          </p:cNvPr>
          <p:cNvGrpSpPr/>
          <p:nvPr/>
        </p:nvGrpSpPr>
        <p:grpSpPr>
          <a:xfrm>
            <a:off x="1985628" y="10213745"/>
            <a:ext cx="7597052" cy="1270002"/>
            <a:chOff x="1985628" y="10213745"/>
            <a:chExt cx="7597052" cy="1270002"/>
          </a:xfrm>
        </p:grpSpPr>
        <p:sp>
          <p:nvSpPr>
            <p:cNvPr id="960" name="13:00 - 13:10, Thank you"/>
            <p:cNvSpPr txBox="1"/>
            <p:nvPr/>
          </p:nvSpPr>
          <p:spPr>
            <a:xfrm>
              <a:off x="3655691" y="10565720"/>
              <a:ext cx="5926989" cy="533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>
              <a:lvl1pPr algn="l" defTabSz="457200">
                <a:defRPr sz="2800" b="0">
                  <a:solidFill>
                    <a:srgbClr val="242423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rPr lang="en-US" b="1" dirty="0">
                  <a:solidFill>
                    <a:schemeClr val="tx1"/>
                  </a:solidFill>
                  <a:latin typeface="Montserrat ExtraBold" pitchFamily="2" charset="77"/>
                </a:rPr>
                <a:t>Linear Regression - Practice</a:t>
              </a:r>
            </a:p>
          </p:txBody>
        </p:sp>
        <p:sp>
          <p:nvSpPr>
            <p:cNvPr id="962" name="Rounded Rectangle"/>
            <p:cNvSpPr/>
            <p:nvPr/>
          </p:nvSpPr>
          <p:spPr>
            <a:xfrm>
              <a:off x="1985628" y="10213745"/>
              <a:ext cx="1270000" cy="1270002"/>
            </a:xfrm>
            <a:prstGeom prst="roundRect">
              <a:avLst>
                <a:gd name="adj" fmla="val 30239"/>
              </a:avLst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dirty="0">
                <a:latin typeface="Arial Black" panose="020B0604020202020204" pitchFamily="34" charset="0"/>
                <a:cs typeface="Arial Black" panose="020B0604020202020204" pitchFamily="34" charset="0"/>
              </a:endParaRPr>
            </a:p>
          </p:txBody>
        </p:sp>
        <p:sp>
          <p:nvSpPr>
            <p:cNvPr id="963" name="5"/>
            <p:cNvSpPr txBox="1"/>
            <p:nvPr/>
          </p:nvSpPr>
          <p:spPr>
            <a:xfrm>
              <a:off x="2076640" y="10582045"/>
              <a:ext cx="1087976" cy="533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>
              <a:lvl1pPr defTabSz="457200">
                <a:defRPr sz="2800" b="0">
                  <a:solidFill>
                    <a:srgbClr val="242423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rPr b="1" dirty="0">
                  <a:solidFill>
                    <a:schemeClr val="tx1"/>
                  </a:solidFill>
                  <a:latin typeface="Montserrat ExtraBold" pitchFamily="2" charset="77"/>
                </a:rPr>
                <a:t>5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432D85E5-7465-8C47-A863-B009BA271D67}"/>
              </a:ext>
            </a:extLst>
          </p:cNvPr>
          <p:cNvGrpSpPr/>
          <p:nvPr/>
        </p:nvGrpSpPr>
        <p:grpSpPr>
          <a:xfrm>
            <a:off x="1985628" y="4687726"/>
            <a:ext cx="8330619" cy="1270002"/>
            <a:chOff x="1985628" y="4687726"/>
            <a:chExt cx="8330619" cy="1270002"/>
          </a:xfrm>
        </p:grpSpPr>
        <p:sp>
          <p:nvSpPr>
            <p:cNvPr id="965" name="10:00 - 11:00, Project Presentation"/>
            <p:cNvSpPr/>
            <p:nvPr/>
          </p:nvSpPr>
          <p:spPr>
            <a:xfrm>
              <a:off x="3670868" y="5028784"/>
              <a:ext cx="6645379" cy="5334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>
              <a:lvl1pPr algn="l" defTabSz="457200">
                <a:defRPr sz="2800" b="0">
                  <a:solidFill>
                    <a:srgbClr val="242423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rPr lang="en-US" b="1" dirty="0">
                  <a:solidFill>
                    <a:schemeClr val="tx1"/>
                  </a:solidFill>
                  <a:latin typeface="Montserrat ExtraBold" pitchFamily="2" charset="77"/>
                </a:rPr>
                <a:t>Python 101</a:t>
              </a:r>
              <a:endParaRPr b="1" dirty="0">
                <a:solidFill>
                  <a:schemeClr val="tx1"/>
                </a:solidFill>
                <a:latin typeface="Montserrat ExtraBold" pitchFamily="2" charset="77"/>
              </a:endParaRPr>
            </a:p>
          </p:txBody>
        </p:sp>
        <p:sp>
          <p:nvSpPr>
            <p:cNvPr id="967" name="Rounded Rectangle"/>
            <p:cNvSpPr/>
            <p:nvPr/>
          </p:nvSpPr>
          <p:spPr>
            <a:xfrm>
              <a:off x="1985628" y="4687726"/>
              <a:ext cx="1270000" cy="1270002"/>
            </a:xfrm>
            <a:prstGeom prst="roundRect">
              <a:avLst>
                <a:gd name="adj" fmla="val 30239"/>
              </a:avLst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dirty="0">
                <a:latin typeface="Arial Black" panose="020B0604020202020204" pitchFamily="34" charset="0"/>
                <a:cs typeface="Arial Black" panose="020B0604020202020204" pitchFamily="34" charset="0"/>
              </a:endParaRPr>
            </a:p>
          </p:txBody>
        </p:sp>
        <p:sp>
          <p:nvSpPr>
            <p:cNvPr id="968" name="2"/>
            <p:cNvSpPr/>
            <p:nvPr/>
          </p:nvSpPr>
          <p:spPr>
            <a:xfrm>
              <a:off x="2076640" y="5056026"/>
              <a:ext cx="1087976" cy="5334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>
              <a:lvl1pPr defTabSz="457200">
                <a:defRPr sz="2800" b="0">
                  <a:solidFill>
                    <a:srgbClr val="242423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rPr b="1" dirty="0">
                  <a:solidFill>
                    <a:schemeClr val="tx1"/>
                  </a:solidFill>
                  <a:latin typeface="Montserrat ExtraBold" pitchFamily="2" charset="77"/>
                </a:rPr>
                <a:t>2</a:t>
              </a:r>
            </a:p>
          </p:txBody>
        </p:sp>
      </p:grpSp>
      <p:grpSp>
        <p:nvGrpSpPr>
          <p:cNvPr id="42" name="Gruppieren 41">
            <a:extLst>
              <a:ext uri="{FF2B5EF4-FFF2-40B4-BE49-F238E27FC236}">
                <a16:creationId xmlns:a16="http://schemas.microsoft.com/office/drawing/2014/main" id="{BE90D420-728E-9646-986E-A3CBA6C01341}"/>
              </a:ext>
            </a:extLst>
          </p:cNvPr>
          <p:cNvGrpSpPr/>
          <p:nvPr/>
        </p:nvGrpSpPr>
        <p:grpSpPr>
          <a:xfrm>
            <a:off x="1720750" y="1067493"/>
            <a:ext cx="2572574" cy="347207"/>
            <a:chOff x="1270660" y="1265702"/>
            <a:chExt cx="2572574" cy="347207"/>
          </a:xfrm>
        </p:grpSpPr>
        <p:grpSp>
          <p:nvGrpSpPr>
            <p:cNvPr id="43" name="Gruppieren 42">
              <a:extLst>
                <a:ext uri="{FF2B5EF4-FFF2-40B4-BE49-F238E27FC236}">
                  <a16:creationId xmlns:a16="http://schemas.microsoft.com/office/drawing/2014/main" id="{AB6EDA8A-4915-BC48-A457-BF8225982966}"/>
                </a:ext>
              </a:extLst>
            </p:cNvPr>
            <p:cNvGrpSpPr/>
            <p:nvPr/>
          </p:nvGrpSpPr>
          <p:grpSpPr>
            <a:xfrm>
              <a:off x="2683003" y="1265702"/>
              <a:ext cx="1160231" cy="347164"/>
              <a:chOff x="2683003" y="1265702"/>
              <a:chExt cx="1160231" cy="347164"/>
            </a:xfrm>
          </p:grpSpPr>
          <p:sp>
            <p:nvSpPr>
              <p:cNvPr id="49" name="Freihandform 48">
                <a:extLst>
                  <a:ext uri="{FF2B5EF4-FFF2-40B4-BE49-F238E27FC236}">
                    <a16:creationId xmlns:a16="http://schemas.microsoft.com/office/drawing/2014/main" id="{0AA67679-279D-9349-A5AD-895F704324E2}"/>
                  </a:ext>
                </a:extLst>
              </p:cNvPr>
              <p:cNvSpPr/>
              <p:nvPr/>
            </p:nvSpPr>
            <p:spPr>
              <a:xfrm>
                <a:off x="2683003" y="1273410"/>
                <a:ext cx="399892" cy="339456"/>
              </a:xfrm>
              <a:custGeom>
                <a:avLst/>
                <a:gdLst>
                  <a:gd name="connsiteX0" fmla="*/ 343296 w 399892"/>
                  <a:gd name="connsiteY0" fmla="*/ 0 h 339456"/>
                  <a:gd name="connsiteX1" fmla="*/ 200947 w 399892"/>
                  <a:gd name="connsiteY1" fmla="*/ 225152 h 339456"/>
                  <a:gd name="connsiteX2" fmla="*/ 56025 w 399892"/>
                  <a:gd name="connsiteY2" fmla="*/ 0 h 339456"/>
                  <a:gd name="connsiteX3" fmla="*/ 0 w 399892"/>
                  <a:gd name="connsiteY3" fmla="*/ 0 h 339456"/>
                  <a:gd name="connsiteX4" fmla="*/ 0 w 399892"/>
                  <a:gd name="connsiteY4" fmla="*/ 339456 h 339456"/>
                  <a:gd name="connsiteX5" fmla="*/ 64886 w 399892"/>
                  <a:gd name="connsiteY5" fmla="*/ 339456 h 339456"/>
                  <a:gd name="connsiteX6" fmla="*/ 64886 w 399892"/>
                  <a:gd name="connsiteY6" fmla="*/ 117228 h 339456"/>
                  <a:gd name="connsiteX7" fmla="*/ 184940 w 399892"/>
                  <a:gd name="connsiteY7" fmla="*/ 300646 h 339456"/>
                  <a:gd name="connsiteX8" fmla="*/ 214953 w 399892"/>
                  <a:gd name="connsiteY8" fmla="*/ 300646 h 339456"/>
                  <a:gd name="connsiteX9" fmla="*/ 335006 w 399892"/>
                  <a:gd name="connsiteY9" fmla="*/ 114304 h 339456"/>
                  <a:gd name="connsiteX10" fmla="*/ 335578 w 399892"/>
                  <a:gd name="connsiteY10" fmla="*/ 339456 h 339456"/>
                  <a:gd name="connsiteX11" fmla="*/ 399893 w 399892"/>
                  <a:gd name="connsiteY11" fmla="*/ 339456 h 339456"/>
                  <a:gd name="connsiteX12" fmla="*/ 399321 w 399892"/>
                  <a:gd name="connsiteY12" fmla="*/ 0 h 339456"/>
                  <a:gd name="connsiteX13" fmla="*/ 343296 w 399892"/>
                  <a:gd name="connsiteY13" fmla="*/ 0 h 3394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99892" h="339456">
                    <a:moveTo>
                      <a:pt x="343296" y="0"/>
                    </a:moveTo>
                    <a:lnTo>
                      <a:pt x="200947" y="225152"/>
                    </a:lnTo>
                    <a:lnTo>
                      <a:pt x="56025" y="0"/>
                    </a:lnTo>
                    <a:lnTo>
                      <a:pt x="0" y="0"/>
                    </a:lnTo>
                    <a:lnTo>
                      <a:pt x="0" y="339456"/>
                    </a:lnTo>
                    <a:lnTo>
                      <a:pt x="64886" y="339456"/>
                    </a:lnTo>
                    <a:lnTo>
                      <a:pt x="64886" y="117228"/>
                    </a:lnTo>
                    <a:lnTo>
                      <a:pt x="184940" y="300646"/>
                    </a:lnTo>
                    <a:lnTo>
                      <a:pt x="214953" y="300646"/>
                    </a:lnTo>
                    <a:lnTo>
                      <a:pt x="335006" y="114304"/>
                    </a:lnTo>
                    <a:lnTo>
                      <a:pt x="335578" y="339456"/>
                    </a:lnTo>
                    <a:lnTo>
                      <a:pt x="399893" y="339456"/>
                    </a:lnTo>
                    <a:lnTo>
                      <a:pt x="399321" y="0"/>
                    </a:lnTo>
                    <a:lnTo>
                      <a:pt x="343296" y="0"/>
                    </a:lnTo>
                    <a:close/>
                  </a:path>
                </a:pathLst>
              </a:custGeom>
              <a:solidFill>
                <a:schemeClr val="bg1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50" name="Freihandform 49">
                <a:extLst>
                  <a:ext uri="{FF2B5EF4-FFF2-40B4-BE49-F238E27FC236}">
                    <a16:creationId xmlns:a16="http://schemas.microsoft.com/office/drawing/2014/main" id="{D2DE5C2B-1E09-4C41-8E2A-664422BA43E3}"/>
                  </a:ext>
                </a:extLst>
              </p:cNvPr>
              <p:cNvSpPr/>
              <p:nvPr/>
            </p:nvSpPr>
            <p:spPr>
              <a:xfrm>
                <a:off x="3107192" y="1265702"/>
                <a:ext cx="736042" cy="347164"/>
              </a:xfrm>
              <a:custGeom>
                <a:avLst/>
                <a:gdLst>
                  <a:gd name="connsiteX0" fmla="*/ 598838 w 736042"/>
                  <a:gd name="connsiteY0" fmla="*/ 171722 h 347164"/>
                  <a:gd name="connsiteX1" fmla="*/ 726609 w 736042"/>
                  <a:gd name="connsiteY1" fmla="*/ 7709 h 347164"/>
                  <a:gd name="connsiteX2" fmla="*/ 653148 w 736042"/>
                  <a:gd name="connsiteY2" fmla="*/ 7709 h 347164"/>
                  <a:gd name="connsiteX3" fmla="*/ 560821 w 736042"/>
                  <a:gd name="connsiteY3" fmla="*/ 128393 h 347164"/>
                  <a:gd name="connsiteX4" fmla="*/ 467351 w 736042"/>
                  <a:gd name="connsiteY4" fmla="*/ 7709 h 347164"/>
                  <a:gd name="connsiteX5" fmla="*/ 390746 w 736042"/>
                  <a:gd name="connsiteY5" fmla="*/ 7709 h 347164"/>
                  <a:gd name="connsiteX6" fmla="*/ 519089 w 736042"/>
                  <a:gd name="connsiteY6" fmla="*/ 174114 h 347164"/>
                  <a:gd name="connsiteX7" fmla="*/ 405609 w 736042"/>
                  <a:gd name="connsiteY7" fmla="*/ 318988 h 347164"/>
                  <a:gd name="connsiteX8" fmla="*/ 201233 w 736042"/>
                  <a:gd name="connsiteY8" fmla="*/ 0 h 347164"/>
                  <a:gd name="connsiteX9" fmla="*/ 0 w 736042"/>
                  <a:gd name="connsiteY9" fmla="*/ 347165 h 347164"/>
                  <a:gd name="connsiteX10" fmla="*/ 77177 w 736042"/>
                  <a:gd name="connsiteY10" fmla="*/ 347165 h 347164"/>
                  <a:gd name="connsiteX11" fmla="*/ 204091 w 736042"/>
                  <a:gd name="connsiteY11" fmla="*/ 123874 h 347164"/>
                  <a:gd name="connsiteX12" fmla="*/ 268119 w 736042"/>
                  <a:gd name="connsiteY12" fmla="*/ 224089 h 347164"/>
                  <a:gd name="connsiteX13" fmla="*/ 200661 w 736042"/>
                  <a:gd name="connsiteY13" fmla="*/ 224089 h 347164"/>
                  <a:gd name="connsiteX14" fmla="*/ 169790 w 736042"/>
                  <a:gd name="connsiteY14" fmla="*/ 278583 h 347164"/>
                  <a:gd name="connsiteX15" fmla="*/ 302992 w 736042"/>
                  <a:gd name="connsiteY15" fmla="*/ 278583 h 347164"/>
                  <a:gd name="connsiteX16" fmla="*/ 278124 w 736042"/>
                  <a:gd name="connsiteY16" fmla="*/ 239507 h 347164"/>
                  <a:gd name="connsiteX17" fmla="*/ 308137 w 736042"/>
                  <a:gd name="connsiteY17" fmla="*/ 286291 h 347164"/>
                  <a:gd name="connsiteX18" fmla="*/ 307851 w 736042"/>
                  <a:gd name="connsiteY18" fmla="*/ 286291 h 347164"/>
                  <a:gd name="connsiteX19" fmla="*/ 349013 w 736042"/>
                  <a:gd name="connsiteY19" fmla="*/ 347165 h 347164"/>
                  <a:gd name="connsiteX20" fmla="*/ 423617 w 736042"/>
                  <a:gd name="connsiteY20" fmla="*/ 347165 h 347164"/>
                  <a:gd name="connsiteX21" fmla="*/ 423617 w 736042"/>
                  <a:gd name="connsiteY21" fmla="*/ 347165 h 347164"/>
                  <a:gd name="connsiteX22" fmla="*/ 460491 w 736042"/>
                  <a:gd name="connsiteY22" fmla="*/ 347165 h 347164"/>
                  <a:gd name="connsiteX23" fmla="*/ 558535 w 736042"/>
                  <a:gd name="connsiteY23" fmla="*/ 218241 h 347164"/>
                  <a:gd name="connsiteX24" fmla="*/ 657722 w 736042"/>
                  <a:gd name="connsiteY24" fmla="*/ 347165 h 347164"/>
                  <a:gd name="connsiteX25" fmla="*/ 736042 w 736042"/>
                  <a:gd name="connsiteY25" fmla="*/ 347165 h 347164"/>
                  <a:gd name="connsiteX26" fmla="*/ 598838 w 736042"/>
                  <a:gd name="connsiteY26" fmla="*/ 171722 h 3471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736042" h="347164">
                    <a:moveTo>
                      <a:pt x="598838" y="171722"/>
                    </a:moveTo>
                    <a:lnTo>
                      <a:pt x="726609" y="7709"/>
                    </a:lnTo>
                    <a:lnTo>
                      <a:pt x="653148" y="7709"/>
                    </a:lnTo>
                    <a:lnTo>
                      <a:pt x="560821" y="128393"/>
                    </a:lnTo>
                    <a:lnTo>
                      <a:pt x="467351" y="7709"/>
                    </a:lnTo>
                    <a:lnTo>
                      <a:pt x="390746" y="7709"/>
                    </a:lnTo>
                    <a:lnTo>
                      <a:pt x="519089" y="174114"/>
                    </a:lnTo>
                    <a:lnTo>
                      <a:pt x="405609" y="318988"/>
                    </a:lnTo>
                    <a:lnTo>
                      <a:pt x="201233" y="0"/>
                    </a:lnTo>
                    <a:lnTo>
                      <a:pt x="0" y="347165"/>
                    </a:lnTo>
                    <a:lnTo>
                      <a:pt x="77177" y="347165"/>
                    </a:lnTo>
                    <a:lnTo>
                      <a:pt x="204091" y="123874"/>
                    </a:lnTo>
                    <a:lnTo>
                      <a:pt x="268119" y="224089"/>
                    </a:lnTo>
                    <a:lnTo>
                      <a:pt x="200661" y="224089"/>
                    </a:lnTo>
                    <a:lnTo>
                      <a:pt x="169790" y="278583"/>
                    </a:lnTo>
                    <a:lnTo>
                      <a:pt x="302992" y="278583"/>
                    </a:lnTo>
                    <a:lnTo>
                      <a:pt x="278124" y="239507"/>
                    </a:lnTo>
                    <a:lnTo>
                      <a:pt x="308137" y="286291"/>
                    </a:lnTo>
                    <a:lnTo>
                      <a:pt x="307851" y="286291"/>
                    </a:lnTo>
                    <a:lnTo>
                      <a:pt x="349013" y="347165"/>
                    </a:lnTo>
                    <a:lnTo>
                      <a:pt x="423617" y="347165"/>
                    </a:lnTo>
                    <a:lnTo>
                      <a:pt x="423617" y="347165"/>
                    </a:lnTo>
                    <a:lnTo>
                      <a:pt x="460491" y="347165"/>
                    </a:lnTo>
                    <a:lnTo>
                      <a:pt x="558535" y="218241"/>
                    </a:lnTo>
                    <a:lnTo>
                      <a:pt x="657722" y="347165"/>
                    </a:lnTo>
                    <a:lnTo>
                      <a:pt x="736042" y="347165"/>
                    </a:lnTo>
                    <a:lnTo>
                      <a:pt x="598838" y="171722"/>
                    </a:lnTo>
                    <a:close/>
                  </a:path>
                </a:pathLst>
              </a:custGeom>
              <a:solidFill>
                <a:schemeClr val="bg1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44" name="Gruppieren 43">
              <a:extLst>
                <a:ext uri="{FF2B5EF4-FFF2-40B4-BE49-F238E27FC236}">
                  <a16:creationId xmlns:a16="http://schemas.microsoft.com/office/drawing/2014/main" id="{FFC4A55C-B2DA-3548-891A-07A19CD45D19}"/>
                </a:ext>
              </a:extLst>
            </p:cNvPr>
            <p:cNvGrpSpPr/>
            <p:nvPr/>
          </p:nvGrpSpPr>
          <p:grpSpPr>
            <a:xfrm>
              <a:off x="1270660" y="1265702"/>
              <a:ext cx="1372039" cy="347207"/>
              <a:chOff x="1270660" y="1265702"/>
              <a:chExt cx="1372039" cy="347207"/>
            </a:xfrm>
          </p:grpSpPr>
          <p:sp>
            <p:nvSpPr>
              <p:cNvPr id="45" name="Freihandform 44">
                <a:extLst>
                  <a:ext uri="{FF2B5EF4-FFF2-40B4-BE49-F238E27FC236}">
                    <a16:creationId xmlns:a16="http://schemas.microsoft.com/office/drawing/2014/main" id="{797B196B-4616-F146-A270-0409DD6C3AC6}"/>
                  </a:ext>
                </a:extLst>
              </p:cNvPr>
              <p:cNvSpPr/>
              <p:nvPr/>
            </p:nvSpPr>
            <p:spPr>
              <a:xfrm>
                <a:off x="1270660" y="1273368"/>
                <a:ext cx="359060" cy="339541"/>
              </a:xfrm>
              <a:custGeom>
                <a:avLst/>
                <a:gdLst>
                  <a:gd name="connsiteX0" fmla="*/ 333863 w 359060"/>
                  <a:gd name="connsiteY0" fmla="*/ 80853 h 339541"/>
                  <a:gd name="connsiteX1" fmla="*/ 263546 w 359060"/>
                  <a:gd name="connsiteY1" fmla="*/ 21043 h 339541"/>
                  <a:gd name="connsiteX2" fmla="*/ 159786 w 359060"/>
                  <a:gd name="connsiteY2" fmla="*/ 43 h 339541"/>
                  <a:gd name="connsiteX3" fmla="*/ 0 w 359060"/>
                  <a:gd name="connsiteY3" fmla="*/ 43 h 339541"/>
                  <a:gd name="connsiteX4" fmla="*/ 0 w 359060"/>
                  <a:gd name="connsiteY4" fmla="*/ 339499 h 339541"/>
                  <a:gd name="connsiteX5" fmla="*/ 159786 w 359060"/>
                  <a:gd name="connsiteY5" fmla="*/ 339499 h 339541"/>
                  <a:gd name="connsiteX6" fmla="*/ 263546 w 359060"/>
                  <a:gd name="connsiteY6" fmla="*/ 318499 h 339541"/>
                  <a:gd name="connsiteX7" fmla="*/ 333863 w 359060"/>
                  <a:gd name="connsiteY7" fmla="*/ 258157 h 339541"/>
                  <a:gd name="connsiteX8" fmla="*/ 359017 w 359060"/>
                  <a:gd name="connsiteY8" fmla="*/ 169372 h 339541"/>
                  <a:gd name="connsiteX9" fmla="*/ 333863 w 359060"/>
                  <a:gd name="connsiteY9" fmla="*/ 80853 h 339541"/>
                  <a:gd name="connsiteX10" fmla="*/ 274122 w 359060"/>
                  <a:gd name="connsiteY10" fmla="*/ 231575 h 339541"/>
                  <a:gd name="connsiteX11" fmla="*/ 228673 w 359060"/>
                  <a:gd name="connsiteY11" fmla="*/ 271980 h 339541"/>
                  <a:gd name="connsiteX12" fmla="*/ 158070 w 359060"/>
                  <a:gd name="connsiteY12" fmla="*/ 286334 h 339541"/>
                  <a:gd name="connsiteX13" fmla="*/ 67744 w 359060"/>
                  <a:gd name="connsiteY13" fmla="*/ 286334 h 339541"/>
                  <a:gd name="connsiteX14" fmla="*/ 67744 w 359060"/>
                  <a:gd name="connsiteY14" fmla="*/ 53207 h 339541"/>
                  <a:gd name="connsiteX15" fmla="*/ 156641 w 359060"/>
                  <a:gd name="connsiteY15" fmla="*/ 53207 h 339541"/>
                  <a:gd name="connsiteX16" fmla="*/ 228673 w 359060"/>
                  <a:gd name="connsiteY16" fmla="*/ 67562 h 339541"/>
                  <a:gd name="connsiteX17" fmla="*/ 274122 w 359060"/>
                  <a:gd name="connsiteY17" fmla="*/ 108498 h 339541"/>
                  <a:gd name="connsiteX18" fmla="*/ 290701 w 359060"/>
                  <a:gd name="connsiteY18" fmla="*/ 169904 h 339541"/>
                  <a:gd name="connsiteX19" fmla="*/ 274122 w 359060"/>
                  <a:gd name="connsiteY19" fmla="*/ 231575 h 3395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359060" h="339541">
                    <a:moveTo>
                      <a:pt x="333863" y="80853"/>
                    </a:moveTo>
                    <a:cubicBezTo>
                      <a:pt x="317184" y="54976"/>
                      <a:pt x="292745" y="34189"/>
                      <a:pt x="263546" y="21043"/>
                    </a:cubicBezTo>
                    <a:cubicBezTo>
                      <a:pt x="231210" y="6568"/>
                      <a:pt x="195665" y="-626"/>
                      <a:pt x="159786" y="43"/>
                    </a:cubicBezTo>
                    <a:lnTo>
                      <a:pt x="0" y="43"/>
                    </a:lnTo>
                    <a:lnTo>
                      <a:pt x="0" y="339499"/>
                    </a:lnTo>
                    <a:lnTo>
                      <a:pt x="159786" y="339499"/>
                    </a:lnTo>
                    <a:cubicBezTo>
                      <a:pt x="195665" y="340169"/>
                      <a:pt x="231210" y="332973"/>
                      <a:pt x="263546" y="318499"/>
                    </a:cubicBezTo>
                    <a:cubicBezTo>
                      <a:pt x="292825" y="305210"/>
                      <a:pt x="317270" y="284231"/>
                      <a:pt x="333863" y="258157"/>
                    </a:cubicBezTo>
                    <a:cubicBezTo>
                      <a:pt x="351036" y="231341"/>
                      <a:pt x="359752" y="200575"/>
                      <a:pt x="359017" y="169372"/>
                    </a:cubicBezTo>
                    <a:cubicBezTo>
                      <a:pt x="359683" y="138261"/>
                      <a:pt x="350968" y="107597"/>
                      <a:pt x="333863" y="80853"/>
                    </a:cubicBezTo>
                    <a:close/>
                    <a:moveTo>
                      <a:pt x="274122" y="231575"/>
                    </a:moveTo>
                    <a:cubicBezTo>
                      <a:pt x="263560" y="248896"/>
                      <a:pt x="247755" y="262947"/>
                      <a:pt x="228673" y="271980"/>
                    </a:cubicBezTo>
                    <a:cubicBezTo>
                      <a:pt x="206689" y="281884"/>
                      <a:pt x="182494" y="286802"/>
                      <a:pt x="158070" y="286334"/>
                    </a:cubicBezTo>
                    <a:lnTo>
                      <a:pt x="67744" y="286334"/>
                    </a:lnTo>
                    <a:lnTo>
                      <a:pt x="67744" y="53207"/>
                    </a:lnTo>
                    <a:lnTo>
                      <a:pt x="156641" y="53207"/>
                    </a:lnTo>
                    <a:cubicBezTo>
                      <a:pt x="181545" y="52526"/>
                      <a:pt x="206257" y="57451"/>
                      <a:pt x="228673" y="67562"/>
                    </a:cubicBezTo>
                    <a:cubicBezTo>
                      <a:pt x="247835" y="76737"/>
                      <a:pt x="263649" y="90981"/>
                      <a:pt x="274122" y="108498"/>
                    </a:cubicBezTo>
                    <a:cubicBezTo>
                      <a:pt x="285545" y="127186"/>
                      <a:pt x="291276" y="148415"/>
                      <a:pt x="290701" y="169904"/>
                    </a:cubicBezTo>
                    <a:cubicBezTo>
                      <a:pt x="291344" y="191484"/>
                      <a:pt x="285609" y="212815"/>
                      <a:pt x="274122" y="231575"/>
                    </a:cubicBezTo>
                    <a:close/>
                  </a:path>
                </a:pathLst>
              </a:custGeom>
              <a:solidFill>
                <a:schemeClr val="tx1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46" name="Freihandform 45">
                <a:extLst>
                  <a:ext uri="{FF2B5EF4-FFF2-40B4-BE49-F238E27FC236}">
                    <a16:creationId xmlns:a16="http://schemas.microsoft.com/office/drawing/2014/main" id="{1B14D866-D78A-5743-AC98-C85C0ED43DB2}"/>
                  </a:ext>
                </a:extLst>
              </p:cNvPr>
              <p:cNvSpPr/>
              <p:nvPr/>
            </p:nvSpPr>
            <p:spPr>
              <a:xfrm>
                <a:off x="1973544" y="1273410"/>
                <a:ext cx="346154" cy="339456"/>
              </a:xfrm>
              <a:custGeom>
                <a:avLst/>
                <a:gdLst>
                  <a:gd name="connsiteX0" fmla="*/ 346154 w 346154"/>
                  <a:gd name="connsiteY0" fmla="*/ 0 h 339456"/>
                  <a:gd name="connsiteX1" fmla="*/ 0 w 346154"/>
                  <a:gd name="connsiteY1" fmla="*/ 0 h 339456"/>
                  <a:gd name="connsiteX2" fmla="*/ 0 w 346154"/>
                  <a:gd name="connsiteY2" fmla="*/ 53165 h 339456"/>
                  <a:gd name="connsiteX3" fmla="*/ 120911 w 346154"/>
                  <a:gd name="connsiteY3" fmla="*/ 53165 h 339456"/>
                  <a:gd name="connsiteX4" fmla="*/ 120911 w 346154"/>
                  <a:gd name="connsiteY4" fmla="*/ 339456 h 339456"/>
                  <a:gd name="connsiteX5" fmla="*/ 188941 w 346154"/>
                  <a:gd name="connsiteY5" fmla="*/ 339456 h 339456"/>
                  <a:gd name="connsiteX6" fmla="*/ 188941 w 346154"/>
                  <a:gd name="connsiteY6" fmla="*/ 53165 h 339456"/>
                  <a:gd name="connsiteX7" fmla="*/ 309852 w 346154"/>
                  <a:gd name="connsiteY7" fmla="*/ 53165 h 339456"/>
                  <a:gd name="connsiteX8" fmla="*/ 346154 w 346154"/>
                  <a:gd name="connsiteY8" fmla="*/ 0 h 3394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46154" h="339456">
                    <a:moveTo>
                      <a:pt x="346154" y="0"/>
                    </a:moveTo>
                    <a:lnTo>
                      <a:pt x="0" y="0"/>
                    </a:lnTo>
                    <a:lnTo>
                      <a:pt x="0" y="53165"/>
                    </a:lnTo>
                    <a:lnTo>
                      <a:pt x="120911" y="53165"/>
                    </a:lnTo>
                    <a:lnTo>
                      <a:pt x="120911" y="339456"/>
                    </a:lnTo>
                    <a:lnTo>
                      <a:pt x="188941" y="339456"/>
                    </a:lnTo>
                    <a:lnTo>
                      <a:pt x="188941" y="53165"/>
                    </a:lnTo>
                    <a:lnTo>
                      <a:pt x="309852" y="53165"/>
                    </a:lnTo>
                    <a:lnTo>
                      <a:pt x="346154" y="0"/>
                    </a:lnTo>
                    <a:close/>
                  </a:path>
                </a:pathLst>
              </a:custGeom>
              <a:solidFill>
                <a:schemeClr val="tx1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47" name="Freihandform 46">
                <a:extLst>
                  <a:ext uri="{FF2B5EF4-FFF2-40B4-BE49-F238E27FC236}">
                    <a16:creationId xmlns:a16="http://schemas.microsoft.com/office/drawing/2014/main" id="{2EF640DB-6B6F-9B40-8E18-C7CFA208096D}"/>
                  </a:ext>
                </a:extLst>
              </p:cNvPr>
              <p:cNvSpPr/>
              <p:nvPr/>
            </p:nvSpPr>
            <p:spPr>
              <a:xfrm>
                <a:off x="1615956" y="1265702"/>
                <a:ext cx="423617" cy="347164"/>
              </a:xfrm>
              <a:custGeom>
                <a:avLst/>
                <a:gdLst>
                  <a:gd name="connsiteX0" fmla="*/ 0 w 423617"/>
                  <a:gd name="connsiteY0" fmla="*/ 347165 h 347164"/>
                  <a:gd name="connsiteX1" fmla="*/ 77463 w 423617"/>
                  <a:gd name="connsiteY1" fmla="*/ 347165 h 347164"/>
                  <a:gd name="connsiteX2" fmla="*/ 204091 w 423617"/>
                  <a:gd name="connsiteY2" fmla="*/ 123874 h 347164"/>
                  <a:gd name="connsiteX3" fmla="*/ 268119 w 423617"/>
                  <a:gd name="connsiteY3" fmla="*/ 224089 h 347164"/>
                  <a:gd name="connsiteX4" fmla="*/ 200661 w 423617"/>
                  <a:gd name="connsiteY4" fmla="*/ 224089 h 347164"/>
                  <a:gd name="connsiteX5" fmla="*/ 169790 w 423617"/>
                  <a:gd name="connsiteY5" fmla="*/ 278583 h 347164"/>
                  <a:gd name="connsiteX6" fmla="*/ 303278 w 423617"/>
                  <a:gd name="connsiteY6" fmla="*/ 278583 h 347164"/>
                  <a:gd name="connsiteX7" fmla="*/ 308137 w 423617"/>
                  <a:gd name="connsiteY7" fmla="*/ 286291 h 347164"/>
                  <a:gd name="connsiteX8" fmla="*/ 308137 w 423617"/>
                  <a:gd name="connsiteY8" fmla="*/ 286291 h 347164"/>
                  <a:gd name="connsiteX9" fmla="*/ 349299 w 423617"/>
                  <a:gd name="connsiteY9" fmla="*/ 347165 h 347164"/>
                  <a:gd name="connsiteX10" fmla="*/ 423617 w 423617"/>
                  <a:gd name="connsiteY10" fmla="*/ 347165 h 347164"/>
                  <a:gd name="connsiteX11" fmla="*/ 201233 w 423617"/>
                  <a:gd name="connsiteY11" fmla="*/ 0 h 347164"/>
                  <a:gd name="connsiteX12" fmla="*/ 0 w 423617"/>
                  <a:gd name="connsiteY12" fmla="*/ 347165 h 3471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23617" h="347164">
                    <a:moveTo>
                      <a:pt x="0" y="347165"/>
                    </a:moveTo>
                    <a:lnTo>
                      <a:pt x="77463" y="347165"/>
                    </a:lnTo>
                    <a:lnTo>
                      <a:pt x="204091" y="123874"/>
                    </a:lnTo>
                    <a:lnTo>
                      <a:pt x="268119" y="224089"/>
                    </a:lnTo>
                    <a:lnTo>
                      <a:pt x="200661" y="224089"/>
                    </a:lnTo>
                    <a:lnTo>
                      <a:pt x="169790" y="278583"/>
                    </a:lnTo>
                    <a:lnTo>
                      <a:pt x="303278" y="278583"/>
                    </a:lnTo>
                    <a:lnTo>
                      <a:pt x="308137" y="286291"/>
                    </a:lnTo>
                    <a:lnTo>
                      <a:pt x="308137" y="286291"/>
                    </a:lnTo>
                    <a:lnTo>
                      <a:pt x="349299" y="347165"/>
                    </a:lnTo>
                    <a:lnTo>
                      <a:pt x="423617" y="347165"/>
                    </a:lnTo>
                    <a:lnTo>
                      <a:pt x="201233" y="0"/>
                    </a:lnTo>
                    <a:lnTo>
                      <a:pt x="0" y="347165"/>
                    </a:lnTo>
                    <a:close/>
                  </a:path>
                </a:pathLst>
              </a:custGeom>
              <a:solidFill>
                <a:schemeClr val="tx1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48" name="Freihandform 47">
                <a:extLst>
                  <a:ext uri="{FF2B5EF4-FFF2-40B4-BE49-F238E27FC236}">
                    <a16:creationId xmlns:a16="http://schemas.microsoft.com/office/drawing/2014/main" id="{56A2F929-0F79-C14E-BB38-D8F7BA99A60C}"/>
                  </a:ext>
                </a:extLst>
              </p:cNvPr>
              <p:cNvSpPr/>
              <p:nvPr/>
            </p:nvSpPr>
            <p:spPr>
              <a:xfrm>
                <a:off x="2218796" y="1265702"/>
                <a:ext cx="423903" cy="347164"/>
              </a:xfrm>
              <a:custGeom>
                <a:avLst/>
                <a:gdLst>
                  <a:gd name="connsiteX0" fmla="*/ 0 w 423903"/>
                  <a:gd name="connsiteY0" fmla="*/ 347165 h 347164"/>
                  <a:gd name="connsiteX1" fmla="*/ 77463 w 423903"/>
                  <a:gd name="connsiteY1" fmla="*/ 347165 h 347164"/>
                  <a:gd name="connsiteX2" fmla="*/ 204377 w 423903"/>
                  <a:gd name="connsiteY2" fmla="*/ 123874 h 347164"/>
                  <a:gd name="connsiteX3" fmla="*/ 268405 w 423903"/>
                  <a:gd name="connsiteY3" fmla="*/ 224089 h 347164"/>
                  <a:gd name="connsiteX4" fmla="*/ 200947 w 423903"/>
                  <a:gd name="connsiteY4" fmla="*/ 224089 h 347164"/>
                  <a:gd name="connsiteX5" fmla="*/ 169790 w 423903"/>
                  <a:gd name="connsiteY5" fmla="*/ 278583 h 347164"/>
                  <a:gd name="connsiteX6" fmla="*/ 303278 w 423903"/>
                  <a:gd name="connsiteY6" fmla="*/ 278583 h 347164"/>
                  <a:gd name="connsiteX7" fmla="*/ 308137 w 423903"/>
                  <a:gd name="connsiteY7" fmla="*/ 286291 h 347164"/>
                  <a:gd name="connsiteX8" fmla="*/ 308137 w 423903"/>
                  <a:gd name="connsiteY8" fmla="*/ 286291 h 347164"/>
                  <a:gd name="connsiteX9" fmla="*/ 349299 w 423903"/>
                  <a:gd name="connsiteY9" fmla="*/ 347165 h 347164"/>
                  <a:gd name="connsiteX10" fmla="*/ 423903 w 423903"/>
                  <a:gd name="connsiteY10" fmla="*/ 347165 h 347164"/>
                  <a:gd name="connsiteX11" fmla="*/ 201518 w 423903"/>
                  <a:gd name="connsiteY11" fmla="*/ 0 h 347164"/>
                  <a:gd name="connsiteX12" fmla="*/ 0 w 423903"/>
                  <a:gd name="connsiteY12" fmla="*/ 347165 h 3471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23903" h="347164">
                    <a:moveTo>
                      <a:pt x="0" y="347165"/>
                    </a:moveTo>
                    <a:lnTo>
                      <a:pt x="77463" y="347165"/>
                    </a:lnTo>
                    <a:lnTo>
                      <a:pt x="204377" y="123874"/>
                    </a:lnTo>
                    <a:lnTo>
                      <a:pt x="268405" y="224089"/>
                    </a:lnTo>
                    <a:lnTo>
                      <a:pt x="200947" y="224089"/>
                    </a:lnTo>
                    <a:lnTo>
                      <a:pt x="169790" y="278583"/>
                    </a:lnTo>
                    <a:lnTo>
                      <a:pt x="303278" y="278583"/>
                    </a:lnTo>
                    <a:lnTo>
                      <a:pt x="308137" y="286291"/>
                    </a:lnTo>
                    <a:lnTo>
                      <a:pt x="308137" y="286291"/>
                    </a:lnTo>
                    <a:lnTo>
                      <a:pt x="349299" y="347165"/>
                    </a:lnTo>
                    <a:lnTo>
                      <a:pt x="423903" y="347165"/>
                    </a:lnTo>
                    <a:lnTo>
                      <a:pt x="201518" y="0"/>
                    </a:lnTo>
                    <a:lnTo>
                      <a:pt x="0" y="347165"/>
                    </a:lnTo>
                    <a:close/>
                  </a:path>
                </a:pathLst>
              </a:custGeom>
              <a:solidFill>
                <a:schemeClr val="tx1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7136197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4" name="Marketing Report"/>
          <p:cNvSpPr txBox="1"/>
          <p:nvPr/>
        </p:nvSpPr>
        <p:spPr>
          <a:xfrm>
            <a:off x="3061571" y="10101761"/>
            <a:ext cx="8472837" cy="13336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defRPr sz="10000" b="0">
                <a:solidFill>
                  <a:srgbClr val="242423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r>
              <a:rPr lang="en-US" sz="8000" b="1" dirty="0">
                <a:solidFill>
                  <a:schemeClr val="tx1"/>
                </a:solidFill>
                <a:latin typeface="Montserrat ExtraBold" pitchFamily="2" charset="77"/>
              </a:rPr>
              <a:t>Introductions</a:t>
            </a:r>
            <a:endParaRPr sz="8000" b="1" dirty="0">
              <a:solidFill>
                <a:schemeClr val="tx1"/>
              </a:solidFill>
              <a:latin typeface="Montserrat ExtraBold" pitchFamily="2" charset="77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40F5B8C-FA29-B04F-BA54-EC56F84AAE82}"/>
              </a:ext>
            </a:extLst>
          </p:cNvPr>
          <p:cNvGrpSpPr/>
          <p:nvPr/>
        </p:nvGrpSpPr>
        <p:grpSpPr>
          <a:xfrm>
            <a:off x="-910672" y="9168410"/>
            <a:ext cx="3331276" cy="3200401"/>
            <a:chOff x="-910672" y="9168410"/>
            <a:chExt cx="3331276" cy="3200401"/>
          </a:xfrm>
        </p:grpSpPr>
        <p:sp>
          <p:nvSpPr>
            <p:cNvPr id="4765" name="Rectangle"/>
            <p:cNvSpPr/>
            <p:nvPr/>
          </p:nvSpPr>
          <p:spPr>
            <a:xfrm>
              <a:off x="0" y="9321800"/>
              <a:ext cx="2420604" cy="2893621"/>
            </a:xfrm>
            <a:prstGeom prst="rect">
              <a:avLst/>
            </a:prstGeom>
            <a:solidFill>
              <a:schemeClr val="accent1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dirty="0">
                <a:latin typeface="Arial Black" panose="020B0604020202020204" pitchFamily="34" charset="0"/>
                <a:cs typeface="Arial Black" panose="020B0604020202020204" pitchFamily="34" charset="0"/>
              </a:endParaRPr>
            </a:p>
          </p:txBody>
        </p:sp>
        <p:sp>
          <p:nvSpPr>
            <p:cNvPr id="4766" name="01"/>
            <p:cNvSpPr txBox="1"/>
            <p:nvPr/>
          </p:nvSpPr>
          <p:spPr>
            <a:xfrm>
              <a:off x="-910672" y="9168410"/>
              <a:ext cx="2893622" cy="32004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50800" tIns="50800" rIns="50800" bIns="50800" anchor="ctr">
              <a:spAutoFit/>
            </a:bodyPr>
            <a:lstStyle>
              <a:lvl1pPr algn="l">
                <a:defRPr sz="20000" b="0">
                  <a:solidFill>
                    <a:srgbClr val="F4E894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defRPr>
              </a:lvl1pPr>
            </a:lstStyle>
            <a:p>
              <a:r>
                <a:rPr dirty="0">
                  <a:solidFill>
                    <a:schemeClr val="accent4"/>
                  </a:solidFill>
                </a:rPr>
                <a:t>01</a:t>
              </a:r>
            </a:p>
          </p:txBody>
        </p:sp>
      </p:grpSp>
      <p:sp>
        <p:nvSpPr>
          <p:cNvPr id="4767" name="Rectangle"/>
          <p:cNvSpPr/>
          <p:nvPr/>
        </p:nvSpPr>
        <p:spPr>
          <a:xfrm>
            <a:off x="11116457" y="9321800"/>
            <a:ext cx="13278609" cy="289362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dirty="0"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84803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7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7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7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6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4</a:t>
            </a:fld>
            <a:endParaRPr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A99989A-CBCF-BB42-A98A-F9EF2319B77C}"/>
              </a:ext>
            </a:extLst>
          </p:cNvPr>
          <p:cNvGrpSpPr/>
          <p:nvPr/>
        </p:nvGrpSpPr>
        <p:grpSpPr>
          <a:xfrm>
            <a:off x="12750800" y="2849827"/>
            <a:ext cx="7573492" cy="1844403"/>
            <a:chOff x="12750800" y="2849827"/>
            <a:chExt cx="7573492" cy="1844403"/>
          </a:xfrm>
        </p:grpSpPr>
        <p:sp>
          <p:nvSpPr>
            <p:cNvPr id="129" name="Placeholder Demo Text"/>
            <p:cNvSpPr txBox="1"/>
            <p:nvPr/>
          </p:nvSpPr>
          <p:spPr>
            <a:xfrm>
              <a:off x="12750800" y="3360532"/>
              <a:ext cx="7573492" cy="1333698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50800" tIns="50800" rIns="50800" bIns="50800">
              <a:spAutoFit/>
            </a:bodyPr>
            <a:lstStyle>
              <a:lvl1pPr algn="l">
                <a:defRPr sz="8000" b="0">
                  <a:solidFill>
                    <a:srgbClr val="242423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rPr lang="en-US" b="1" err="1">
                  <a:solidFill>
                    <a:schemeClr val="tx1"/>
                  </a:solidFill>
                  <a:latin typeface="Montserrat ExtraBold" pitchFamily="2" charset="77"/>
                </a:rPr>
                <a:t>Bujar</a:t>
              </a:r>
              <a:r>
                <a:rPr lang="en-US" b="1">
                  <a:solidFill>
                    <a:schemeClr val="tx1"/>
                  </a:solidFill>
                  <a:latin typeface="Montserrat ExtraBold" pitchFamily="2" charset="77"/>
                </a:rPr>
                <a:t> </a:t>
              </a:r>
              <a:r>
                <a:rPr lang="en-US" b="1" err="1">
                  <a:solidFill>
                    <a:schemeClr val="tx1"/>
                  </a:solidFill>
                  <a:latin typeface="Montserrat ExtraBold" pitchFamily="2" charset="77"/>
                </a:rPr>
                <a:t>Bakiu</a:t>
              </a:r>
              <a:endParaRPr b="1">
                <a:solidFill>
                  <a:schemeClr val="tx1"/>
                </a:solidFill>
                <a:latin typeface="Montserrat ExtraBold" pitchFamily="2" charset="77"/>
              </a:endParaRPr>
            </a:p>
          </p:txBody>
        </p:sp>
        <p:grpSp>
          <p:nvGrpSpPr>
            <p:cNvPr id="132" name="Group"/>
            <p:cNvGrpSpPr/>
            <p:nvPr/>
          </p:nvGrpSpPr>
          <p:grpSpPr>
            <a:xfrm>
              <a:off x="12860867" y="2849827"/>
              <a:ext cx="3132658" cy="337336"/>
              <a:chOff x="0" y="-22054"/>
              <a:chExt cx="3132657" cy="337335"/>
            </a:xfrm>
          </p:grpSpPr>
          <p:sp>
            <p:nvSpPr>
              <p:cNvPr id="130" name="Rectangle"/>
              <p:cNvSpPr/>
              <p:nvPr/>
            </p:nvSpPr>
            <p:spPr>
              <a:xfrm>
                <a:off x="0" y="154849"/>
                <a:ext cx="3078590" cy="133399"/>
              </a:xfrm>
              <a:prstGeom prst="rect">
                <a:avLst/>
              </a:pr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3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>
                  <a:latin typeface="Arial Black" panose="020B0604020202020204" pitchFamily="34" charset="0"/>
                  <a:cs typeface="Arial Black" panose="020B0604020202020204" pitchFamily="34" charset="0"/>
                </a:endParaRPr>
              </a:p>
            </p:txBody>
          </p:sp>
          <p:sp>
            <p:nvSpPr>
              <p:cNvPr id="131" name="Subtitle Text"/>
              <p:cNvSpPr/>
              <p:nvPr/>
            </p:nvSpPr>
            <p:spPr>
              <a:xfrm>
                <a:off x="120664" y="-22054"/>
                <a:ext cx="3011993" cy="33733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t">
                <a:spAutoFit/>
              </a:bodyPr>
              <a:lstStyle>
                <a:lvl1pPr algn="l" defTabSz="457200">
                  <a:lnSpc>
                    <a:spcPct val="120000"/>
                  </a:lnSpc>
                  <a:defRPr sz="1400" cap="all" spc="1120">
                    <a:solidFill>
                      <a:srgbClr val="242423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</a:lstStyle>
              <a:p>
                <a:r>
                  <a:rPr lang="en-US" err="1">
                    <a:solidFill>
                      <a:schemeClr val="tx1"/>
                    </a:solidFill>
                  </a:rPr>
                  <a:t>Bujar</a:t>
                </a:r>
                <a:r>
                  <a:rPr lang="en-US">
                    <a:solidFill>
                      <a:schemeClr val="tx1"/>
                    </a:solidFill>
                  </a:rPr>
                  <a:t> </a:t>
                </a:r>
                <a:r>
                  <a:rPr lang="en-US" err="1">
                    <a:solidFill>
                      <a:schemeClr val="tx1"/>
                    </a:solidFill>
                  </a:rPr>
                  <a:t>Bakiu</a:t>
                </a:r>
                <a:endParaRPr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F09DB60C-E87F-F64B-BE65-C4A8EBE4ED50}"/>
              </a:ext>
            </a:extLst>
          </p:cNvPr>
          <p:cNvGrpSpPr/>
          <p:nvPr/>
        </p:nvGrpSpPr>
        <p:grpSpPr>
          <a:xfrm>
            <a:off x="12815678" y="6326290"/>
            <a:ext cx="9801922" cy="5200344"/>
            <a:chOff x="12815678" y="6326290"/>
            <a:chExt cx="9801922" cy="5200344"/>
          </a:xfrm>
        </p:grpSpPr>
        <p:sp>
          <p:nvSpPr>
            <p:cNvPr id="133" name="Lorem ipsum dolor sit amet, consectetur adipiscing elit, sed do eiusmod tempor incididunt ut labore et dolore magna aliqua."/>
            <p:cNvSpPr/>
            <p:nvPr/>
          </p:nvSpPr>
          <p:spPr>
            <a:xfrm>
              <a:off x="13744477" y="6326290"/>
              <a:ext cx="8700873" cy="5790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>
              <a:lvl1pPr algn="l" defTabSz="457200">
                <a:lnSpc>
                  <a:spcPct val="120000"/>
                </a:lnSpc>
                <a:defRPr sz="2200" b="0">
                  <a:solidFill>
                    <a:srgbClr val="7F8189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rPr lang="en-US" sz="2800" dirty="0">
                  <a:solidFill>
                    <a:schemeClr val="tx1"/>
                  </a:solidFill>
                  <a:latin typeface="Montserrat" pitchFamily="2" charset="77"/>
                </a:rPr>
                <a:t>MD &amp; Machine Learning Engineer, Data Max</a:t>
              </a:r>
              <a:endParaRPr sz="2800" dirty="0">
                <a:solidFill>
                  <a:schemeClr val="tx1"/>
                </a:solidFill>
                <a:latin typeface="Montserrat" pitchFamily="2" charset="77"/>
              </a:endParaRPr>
            </a:p>
          </p:txBody>
        </p:sp>
        <p:sp>
          <p:nvSpPr>
            <p:cNvPr id="134" name="Circle"/>
            <p:cNvSpPr/>
            <p:nvPr/>
          </p:nvSpPr>
          <p:spPr>
            <a:xfrm>
              <a:off x="12815678" y="6420245"/>
              <a:ext cx="560887" cy="560890"/>
            </a:xfrm>
            <a:prstGeom prst="ellipse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>
                <a:latin typeface="Arial Black" panose="020B0604020202020204" pitchFamily="34" charset="0"/>
                <a:cs typeface="Arial Black" panose="020B0604020202020204" pitchFamily="34" charset="0"/>
              </a:endParaRPr>
            </a:p>
          </p:txBody>
        </p:sp>
        <p:sp>
          <p:nvSpPr>
            <p:cNvPr id="135" name="Graphic 48"/>
            <p:cNvSpPr/>
            <p:nvPr/>
          </p:nvSpPr>
          <p:spPr>
            <a:xfrm>
              <a:off x="12981531" y="6615825"/>
              <a:ext cx="254578" cy="1697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86" h="20985" extrusionOk="0">
                  <a:moveTo>
                    <a:pt x="10679" y="20063"/>
                  </a:moveTo>
                  <a:lnTo>
                    <a:pt x="20565" y="5375"/>
                  </a:lnTo>
                  <a:cubicBezTo>
                    <a:pt x="21393" y="4146"/>
                    <a:pt x="21393" y="2152"/>
                    <a:pt x="20565" y="923"/>
                  </a:cubicBezTo>
                  <a:cubicBezTo>
                    <a:pt x="19738" y="-307"/>
                    <a:pt x="18396" y="-307"/>
                    <a:pt x="17568" y="923"/>
                  </a:cubicBezTo>
                  <a:lnTo>
                    <a:pt x="9181" y="13386"/>
                  </a:lnTo>
                  <a:lnTo>
                    <a:pt x="3618" y="5119"/>
                  </a:lnTo>
                  <a:cubicBezTo>
                    <a:pt x="2790" y="3889"/>
                    <a:pt x="1448" y="3889"/>
                    <a:pt x="621" y="5119"/>
                  </a:cubicBezTo>
                  <a:cubicBezTo>
                    <a:pt x="-207" y="6349"/>
                    <a:pt x="-207" y="8342"/>
                    <a:pt x="621" y="9572"/>
                  </a:cubicBezTo>
                  <a:lnTo>
                    <a:pt x="7682" y="20063"/>
                  </a:lnTo>
                  <a:cubicBezTo>
                    <a:pt x="8509" y="21292"/>
                    <a:pt x="9851" y="21293"/>
                    <a:pt x="10678" y="20064"/>
                  </a:cubicBezTo>
                  <a:lnTo>
                    <a:pt x="10679" y="20063"/>
                  </a:lnTo>
                  <a:close/>
                </a:path>
              </a:pathLst>
            </a:custGeom>
            <a:solidFill>
              <a:schemeClr val="tx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>
                <a:latin typeface="Arial Black" panose="020B0604020202020204" pitchFamily="34" charset="0"/>
                <a:cs typeface="Arial Black" panose="020B0604020202020204" pitchFamily="34" charset="0"/>
              </a:endParaRPr>
            </a:p>
          </p:txBody>
        </p:sp>
        <p:sp>
          <p:nvSpPr>
            <p:cNvPr id="138" name="Nunc non blandit massa enim nec dui. Habitant morbi tristique senectus et. Viverra maecenas accumsan lacus vel facilisis volutpat"/>
            <p:cNvSpPr/>
            <p:nvPr/>
          </p:nvSpPr>
          <p:spPr>
            <a:xfrm>
              <a:off x="13744477" y="7588746"/>
              <a:ext cx="8873123" cy="5790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>
              <a:lvl1pPr algn="l" defTabSz="457200">
                <a:lnSpc>
                  <a:spcPct val="120000"/>
                </a:lnSpc>
                <a:defRPr sz="2200" b="0">
                  <a:solidFill>
                    <a:srgbClr val="7F8189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rPr lang="en-US" sz="2800">
                  <a:solidFill>
                    <a:schemeClr val="tx1"/>
                  </a:solidFill>
                  <a:latin typeface="Montserrat" pitchFamily="2" charset="77"/>
                </a:rPr>
                <a:t>Graduated 2016, MSc, RWTH Aachen University</a:t>
              </a:r>
              <a:endParaRPr sz="2800">
                <a:solidFill>
                  <a:schemeClr val="tx1"/>
                </a:solidFill>
                <a:latin typeface="Montserrat" pitchFamily="2" charset="77"/>
              </a:endParaRPr>
            </a:p>
          </p:txBody>
        </p:sp>
        <p:sp>
          <p:nvSpPr>
            <p:cNvPr id="139" name="Circle"/>
            <p:cNvSpPr/>
            <p:nvPr/>
          </p:nvSpPr>
          <p:spPr>
            <a:xfrm>
              <a:off x="12815678" y="7665210"/>
              <a:ext cx="560887" cy="560889"/>
            </a:xfrm>
            <a:prstGeom prst="ellipse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>
                <a:latin typeface="Arial Black" panose="020B0604020202020204" pitchFamily="34" charset="0"/>
                <a:cs typeface="Arial Black" panose="020B0604020202020204" pitchFamily="34" charset="0"/>
              </a:endParaRPr>
            </a:p>
          </p:txBody>
        </p:sp>
        <p:sp>
          <p:nvSpPr>
            <p:cNvPr id="140" name="Graphic 48"/>
            <p:cNvSpPr/>
            <p:nvPr/>
          </p:nvSpPr>
          <p:spPr>
            <a:xfrm>
              <a:off x="12981531" y="7860790"/>
              <a:ext cx="254578" cy="1697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86" h="20985" extrusionOk="0">
                  <a:moveTo>
                    <a:pt x="10679" y="20063"/>
                  </a:moveTo>
                  <a:lnTo>
                    <a:pt x="20565" y="5375"/>
                  </a:lnTo>
                  <a:cubicBezTo>
                    <a:pt x="21393" y="4146"/>
                    <a:pt x="21393" y="2152"/>
                    <a:pt x="20565" y="923"/>
                  </a:cubicBezTo>
                  <a:cubicBezTo>
                    <a:pt x="19738" y="-307"/>
                    <a:pt x="18396" y="-307"/>
                    <a:pt x="17568" y="923"/>
                  </a:cubicBezTo>
                  <a:lnTo>
                    <a:pt x="9181" y="13386"/>
                  </a:lnTo>
                  <a:lnTo>
                    <a:pt x="3618" y="5119"/>
                  </a:lnTo>
                  <a:cubicBezTo>
                    <a:pt x="2790" y="3889"/>
                    <a:pt x="1448" y="3889"/>
                    <a:pt x="621" y="5119"/>
                  </a:cubicBezTo>
                  <a:cubicBezTo>
                    <a:pt x="-207" y="6349"/>
                    <a:pt x="-207" y="8342"/>
                    <a:pt x="621" y="9572"/>
                  </a:cubicBezTo>
                  <a:lnTo>
                    <a:pt x="7682" y="20063"/>
                  </a:lnTo>
                  <a:cubicBezTo>
                    <a:pt x="8509" y="21292"/>
                    <a:pt x="9851" y="21293"/>
                    <a:pt x="10678" y="20064"/>
                  </a:cubicBezTo>
                  <a:lnTo>
                    <a:pt x="10679" y="20063"/>
                  </a:lnTo>
                  <a:close/>
                </a:path>
              </a:pathLst>
            </a:custGeom>
            <a:solidFill>
              <a:schemeClr val="tx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>
                <a:latin typeface="Arial Black" panose="020B0604020202020204" pitchFamily="34" charset="0"/>
                <a:cs typeface="Arial Black" panose="020B0604020202020204" pitchFamily="34" charset="0"/>
              </a:endParaRPr>
            </a:p>
          </p:txBody>
        </p:sp>
        <p:sp>
          <p:nvSpPr>
            <p:cNvPr id="143" name="Phasellus vestibulum lorem sed risus ultricies tristique nulla. Fermentum leo vel orci porta non."/>
            <p:cNvSpPr/>
            <p:nvPr/>
          </p:nvSpPr>
          <p:spPr>
            <a:xfrm>
              <a:off x="13736010" y="8668470"/>
              <a:ext cx="8558496" cy="10961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>
              <a:lvl1pPr algn="l" defTabSz="457200">
                <a:lnSpc>
                  <a:spcPct val="120000"/>
                </a:lnSpc>
                <a:defRPr sz="2200" b="0">
                  <a:solidFill>
                    <a:srgbClr val="7F8189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rPr lang="en-US" sz="2800">
                  <a:solidFill>
                    <a:schemeClr val="tx1"/>
                  </a:solidFill>
                  <a:latin typeface="Montserrat" pitchFamily="2" charset="77"/>
                </a:rPr>
                <a:t>Passionate about Machine Learning, Software Engineering and running</a:t>
              </a:r>
              <a:endParaRPr sz="2800">
                <a:solidFill>
                  <a:schemeClr val="tx1"/>
                </a:solidFill>
                <a:latin typeface="Montserrat" pitchFamily="2" charset="77"/>
              </a:endParaRPr>
            </a:p>
          </p:txBody>
        </p:sp>
        <p:sp>
          <p:nvSpPr>
            <p:cNvPr id="144" name="Circle"/>
            <p:cNvSpPr/>
            <p:nvPr/>
          </p:nvSpPr>
          <p:spPr>
            <a:xfrm>
              <a:off x="12815678" y="8910174"/>
              <a:ext cx="560887" cy="560890"/>
            </a:xfrm>
            <a:prstGeom prst="ellipse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>
                <a:latin typeface="Arial Black" panose="020B0604020202020204" pitchFamily="34" charset="0"/>
                <a:cs typeface="Arial Black" panose="020B0604020202020204" pitchFamily="34" charset="0"/>
              </a:endParaRPr>
            </a:p>
          </p:txBody>
        </p:sp>
        <p:sp>
          <p:nvSpPr>
            <p:cNvPr id="145" name="Graphic 48"/>
            <p:cNvSpPr/>
            <p:nvPr/>
          </p:nvSpPr>
          <p:spPr>
            <a:xfrm>
              <a:off x="12981531" y="9105754"/>
              <a:ext cx="254578" cy="1697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86" h="20985" extrusionOk="0">
                  <a:moveTo>
                    <a:pt x="10679" y="20063"/>
                  </a:moveTo>
                  <a:lnTo>
                    <a:pt x="20565" y="5375"/>
                  </a:lnTo>
                  <a:cubicBezTo>
                    <a:pt x="21393" y="4146"/>
                    <a:pt x="21393" y="2152"/>
                    <a:pt x="20565" y="923"/>
                  </a:cubicBezTo>
                  <a:cubicBezTo>
                    <a:pt x="19738" y="-307"/>
                    <a:pt x="18396" y="-307"/>
                    <a:pt x="17568" y="923"/>
                  </a:cubicBezTo>
                  <a:lnTo>
                    <a:pt x="9181" y="13386"/>
                  </a:lnTo>
                  <a:lnTo>
                    <a:pt x="3618" y="5119"/>
                  </a:lnTo>
                  <a:cubicBezTo>
                    <a:pt x="2790" y="3889"/>
                    <a:pt x="1448" y="3889"/>
                    <a:pt x="621" y="5119"/>
                  </a:cubicBezTo>
                  <a:cubicBezTo>
                    <a:pt x="-207" y="6349"/>
                    <a:pt x="-207" y="8342"/>
                    <a:pt x="621" y="9572"/>
                  </a:cubicBezTo>
                  <a:lnTo>
                    <a:pt x="7682" y="20063"/>
                  </a:lnTo>
                  <a:cubicBezTo>
                    <a:pt x="8509" y="21292"/>
                    <a:pt x="9851" y="21293"/>
                    <a:pt x="10678" y="20064"/>
                  </a:cubicBezTo>
                  <a:lnTo>
                    <a:pt x="10679" y="20063"/>
                  </a:lnTo>
                  <a:close/>
                </a:path>
              </a:pathLst>
            </a:custGeom>
            <a:solidFill>
              <a:schemeClr val="tx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>
                <a:latin typeface="Arial Black" panose="020B0604020202020204" pitchFamily="34" charset="0"/>
                <a:cs typeface="Arial Black" panose="020B0604020202020204" pitchFamily="34" charset="0"/>
              </a:endParaRPr>
            </a:p>
          </p:txBody>
        </p:sp>
        <p:sp>
          <p:nvSpPr>
            <p:cNvPr id="148" name="Magna fermentum iaculis eu non diam phasellus vestibulum. Nisi lacus sed viverra tellus in hac habitasse platea dictumst."/>
            <p:cNvSpPr/>
            <p:nvPr/>
          </p:nvSpPr>
          <p:spPr>
            <a:xfrm>
              <a:off x="13736010" y="9913435"/>
              <a:ext cx="8545734" cy="16131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>
              <a:lvl1pPr algn="l" defTabSz="457200">
                <a:lnSpc>
                  <a:spcPct val="120000"/>
                </a:lnSpc>
                <a:defRPr sz="2200" b="0">
                  <a:solidFill>
                    <a:srgbClr val="7F8189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rPr lang="en-US" sz="2800" dirty="0">
                  <a:solidFill>
                    <a:schemeClr val="tx1"/>
                  </a:solidFill>
                  <a:latin typeface="Montserrat" pitchFamily="2" charset="77"/>
                </a:rPr>
                <a:t>Find me in Twitter: 	@</a:t>
              </a:r>
              <a:r>
                <a:rPr lang="en-US" sz="2800" dirty="0" err="1">
                  <a:solidFill>
                    <a:schemeClr val="tx1"/>
                  </a:solidFill>
                  <a:latin typeface="Montserrat" pitchFamily="2" charset="77"/>
                </a:rPr>
                <a:t>bujarbakiu</a:t>
              </a:r>
              <a:br>
                <a:rPr lang="en-US" sz="2800" dirty="0">
                  <a:solidFill>
                    <a:schemeClr val="tx1"/>
                  </a:solidFill>
                  <a:latin typeface="Montserrat" pitchFamily="2" charset="77"/>
                </a:rPr>
              </a:br>
              <a:r>
                <a:rPr lang="en-US" sz="2800" dirty="0">
                  <a:solidFill>
                    <a:schemeClr val="tx1"/>
                  </a:solidFill>
                  <a:latin typeface="Montserrat" pitchFamily="2" charset="77"/>
                </a:rPr>
                <a:t>				LinkedIn: 	</a:t>
              </a:r>
              <a:r>
                <a:rPr lang="en-US" sz="2800" dirty="0" err="1">
                  <a:solidFill>
                    <a:schemeClr val="tx1"/>
                  </a:solidFill>
                  <a:latin typeface="Montserrat" pitchFamily="2" charset="77"/>
                </a:rPr>
                <a:t>linkedin.com</a:t>
              </a:r>
              <a:r>
                <a:rPr lang="en-US" sz="2800" dirty="0">
                  <a:solidFill>
                    <a:schemeClr val="tx1"/>
                  </a:solidFill>
                  <a:latin typeface="Montserrat" pitchFamily="2" charset="77"/>
                </a:rPr>
                <a:t>/in/</a:t>
              </a:r>
              <a:r>
                <a:rPr lang="en-US" sz="2800" dirty="0" err="1">
                  <a:solidFill>
                    <a:schemeClr val="tx1"/>
                  </a:solidFill>
                  <a:latin typeface="Montserrat" pitchFamily="2" charset="77"/>
                </a:rPr>
                <a:t>bbakiu</a:t>
              </a:r>
              <a:endParaRPr lang="en-US" sz="2800" dirty="0">
                <a:solidFill>
                  <a:schemeClr val="tx1"/>
                </a:solidFill>
                <a:latin typeface="Montserrat" pitchFamily="2" charset="77"/>
              </a:endParaRPr>
            </a:p>
            <a:p>
              <a:r>
                <a:rPr lang="en-US" sz="2800" dirty="0">
                  <a:solidFill>
                    <a:schemeClr val="tx1"/>
                  </a:solidFill>
                  <a:latin typeface="Montserrat" pitchFamily="2" charset="77"/>
                </a:rPr>
                <a:t>		</a:t>
              </a:r>
              <a:r>
                <a:rPr lang="en-US" sz="2800">
                  <a:solidFill>
                    <a:schemeClr val="tx1"/>
                  </a:solidFill>
                  <a:latin typeface="Montserrat" pitchFamily="2" charset="77"/>
                </a:rPr>
                <a:t>		Email</a:t>
              </a:r>
              <a:r>
                <a:rPr lang="en-US" sz="2800" dirty="0">
                  <a:solidFill>
                    <a:schemeClr val="tx1"/>
                  </a:solidFill>
                  <a:latin typeface="Montserrat" pitchFamily="2" charset="77"/>
                </a:rPr>
                <a:t>:		</a:t>
              </a:r>
              <a:r>
                <a:rPr lang="en-US" sz="2800" dirty="0" err="1">
                  <a:solidFill>
                    <a:schemeClr val="tx1"/>
                  </a:solidFill>
                  <a:latin typeface="Montserrat" pitchFamily="2" charset="77"/>
                </a:rPr>
                <a:t>bujar@data-max.io</a:t>
              </a:r>
              <a:endParaRPr sz="2800" dirty="0">
                <a:solidFill>
                  <a:schemeClr val="tx1"/>
                </a:solidFill>
                <a:latin typeface="Montserrat" pitchFamily="2" charset="77"/>
              </a:endParaRPr>
            </a:p>
          </p:txBody>
        </p:sp>
        <p:sp>
          <p:nvSpPr>
            <p:cNvPr id="149" name="Circle"/>
            <p:cNvSpPr/>
            <p:nvPr/>
          </p:nvSpPr>
          <p:spPr>
            <a:xfrm>
              <a:off x="12815678" y="10155139"/>
              <a:ext cx="560887" cy="560890"/>
            </a:xfrm>
            <a:prstGeom prst="ellipse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>
                <a:latin typeface="Arial Black" panose="020B0604020202020204" pitchFamily="34" charset="0"/>
                <a:cs typeface="Arial Black" panose="020B0604020202020204" pitchFamily="34" charset="0"/>
              </a:endParaRPr>
            </a:p>
          </p:txBody>
        </p:sp>
        <p:sp>
          <p:nvSpPr>
            <p:cNvPr id="150" name="Graphic 48"/>
            <p:cNvSpPr/>
            <p:nvPr/>
          </p:nvSpPr>
          <p:spPr>
            <a:xfrm>
              <a:off x="12981531" y="10350719"/>
              <a:ext cx="254578" cy="1697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86" h="20985" extrusionOk="0">
                  <a:moveTo>
                    <a:pt x="10679" y="20063"/>
                  </a:moveTo>
                  <a:lnTo>
                    <a:pt x="20565" y="5375"/>
                  </a:lnTo>
                  <a:cubicBezTo>
                    <a:pt x="21393" y="4146"/>
                    <a:pt x="21393" y="2152"/>
                    <a:pt x="20565" y="923"/>
                  </a:cubicBezTo>
                  <a:cubicBezTo>
                    <a:pt x="19738" y="-307"/>
                    <a:pt x="18396" y="-307"/>
                    <a:pt x="17568" y="923"/>
                  </a:cubicBezTo>
                  <a:lnTo>
                    <a:pt x="9181" y="13386"/>
                  </a:lnTo>
                  <a:lnTo>
                    <a:pt x="3618" y="5119"/>
                  </a:lnTo>
                  <a:cubicBezTo>
                    <a:pt x="2790" y="3889"/>
                    <a:pt x="1448" y="3889"/>
                    <a:pt x="621" y="5119"/>
                  </a:cubicBezTo>
                  <a:cubicBezTo>
                    <a:pt x="-207" y="6349"/>
                    <a:pt x="-207" y="8342"/>
                    <a:pt x="621" y="9572"/>
                  </a:cubicBezTo>
                  <a:lnTo>
                    <a:pt x="7682" y="20063"/>
                  </a:lnTo>
                  <a:cubicBezTo>
                    <a:pt x="8509" y="21292"/>
                    <a:pt x="9851" y="21293"/>
                    <a:pt x="10678" y="20064"/>
                  </a:cubicBezTo>
                  <a:lnTo>
                    <a:pt x="10679" y="20063"/>
                  </a:lnTo>
                  <a:close/>
                </a:path>
              </a:pathLst>
            </a:custGeom>
            <a:solidFill>
              <a:schemeClr val="tx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>
                <a:latin typeface="Arial Black" panose="020B0604020202020204" pitchFamily="34" charset="0"/>
                <a:cs typeface="Arial Black" panose="020B0604020202020204" pitchFamily="34" charset="0"/>
              </a:endParaRPr>
            </a:p>
          </p:txBody>
        </p:sp>
      </p:grpSp>
      <p:pic>
        <p:nvPicPr>
          <p:cNvPr id="22" name="Bildplatzhalter 8" descr="Bujar Bakiu, CEO">
            <a:extLst>
              <a:ext uri="{FF2B5EF4-FFF2-40B4-BE49-F238E27FC236}">
                <a16:creationId xmlns:a16="http://schemas.microsoft.com/office/drawing/2014/main" id="{CCD51A86-F3D2-3144-B7B5-4AF0EDF819E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29" r="7829"/>
          <a:stretch/>
        </p:blipFill>
        <p:spPr>
          <a:xfrm>
            <a:off x="2651125" y="2390775"/>
            <a:ext cx="8004175" cy="9490075"/>
          </a:xfrm>
          <a:prstGeom prst="roundRect">
            <a:avLst>
              <a:gd name="adj" fmla="val 5070"/>
            </a:avLst>
          </a:prstGeom>
        </p:spPr>
      </p:pic>
    </p:spTree>
    <p:extLst>
      <p:ext uri="{BB962C8B-B14F-4D97-AF65-F5344CB8AC3E}">
        <p14:creationId xmlns:p14="http://schemas.microsoft.com/office/powerpoint/2010/main" val="620319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4" name="Marketing Report"/>
          <p:cNvSpPr txBox="1"/>
          <p:nvPr/>
        </p:nvSpPr>
        <p:spPr>
          <a:xfrm>
            <a:off x="3061571" y="10101761"/>
            <a:ext cx="8472837" cy="13336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defRPr sz="10000" b="0">
                <a:solidFill>
                  <a:srgbClr val="242423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r>
              <a:rPr lang="en-US" sz="8000" b="1" dirty="0">
                <a:solidFill>
                  <a:schemeClr val="tx1"/>
                </a:solidFill>
                <a:latin typeface="Montserrat ExtraBold" pitchFamily="2" charset="77"/>
              </a:rPr>
              <a:t>Python 101</a:t>
            </a:r>
            <a:endParaRPr sz="8000" b="1" dirty="0">
              <a:solidFill>
                <a:schemeClr val="tx1"/>
              </a:solidFill>
              <a:latin typeface="Montserrat ExtraBold" pitchFamily="2" charset="77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40F5B8C-FA29-B04F-BA54-EC56F84AAE82}"/>
              </a:ext>
            </a:extLst>
          </p:cNvPr>
          <p:cNvGrpSpPr/>
          <p:nvPr/>
        </p:nvGrpSpPr>
        <p:grpSpPr>
          <a:xfrm>
            <a:off x="-910673" y="9178431"/>
            <a:ext cx="3972243" cy="3180358"/>
            <a:chOff x="-910673" y="9178431"/>
            <a:chExt cx="3972243" cy="3180358"/>
          </a:xfrm>
        </p:grpSpPr>
        <p:sp>
          <p:nvSpPr>
            <p:cNvPr id="4765" name="Rectangle"/>
            <p:cNvSpPr/>
            <p:nvPr/>
          </p:nvSpPr>
          <p:spPr>
            <a:xfrm>
              <a:off x="0" y="9321800"/>
              <a:ext cx="2420604" cy="2893621"/>
            </a:xfrm>
            <a:prstGeom prst="rect">
              <a:avLst/>
            </a:prstGeom>
            <a:solidFill>
              <a:schemeClr val="accent1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dirty="0">
                <a:latin typeface="Arial Black" panose="020B0604020202020204" pitchFamily="34" charset="0"/>
                <a:cs typeface="Arial Black" panose="020B0604020202020204" pitchFamily="34" charset="0"/>
              </a:endParaRPr>
            </a:p>
          </p:txBody>
        </p:sp>
        <p:sp>
          <p:nvSpPr>
            <p:cNvPr id="4766" name="01"/>
            <p:cNvSpPr txBox="1"/>
            <p:nvPr/>
          </p:nvSpPr>
          <p:spPr>
            <a:xfrm>
              <a:off x="-910673" y="9178431"/>
              <a:ext cx="3972243" cy="3180358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anchor="ctr">
              <a:spAutoFit/>
            </a:bodyPr>
            <a:lstStyle>
              <a:lvl1pPr algn="l">
                <a:defRPr sz="20000" b="0">
                  <a:solidFill>
                    <a:srgbClr val="F4E894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defRPr>
              </a:lvl1pPr>
            </a:lstStyle>
            <a:p>
              <a:r>
                <a:rPr dirty="0">
                  <a:solidFill>
                    <a:schemeClr val="accent4"/>
                  </a:solidFill>
                </a:rPr>
                <a:t>0</a:t>
              </a:r>
              <a:r>
                <a:rPr lang="en-US" dirty="0">
                  <a:solidFill>
                    <a:schemeClr val="accent4"/>
                  </a:solidFill>
                </a:rPr>
                <a:t>2</a:t>
              </a:r>
              <a:endParaRPr dirty="0">
                <a:solidFill>
                  <a:schemeClr val="accent4"/>
                </a:solidFill>
              </a:endParaRPr>
            </a:p>
          </p:txBody>
        </p:sp>
      </p:grpSp>
      <p:sp>
        <p:nvSpPr>
          <p:cNvPr id="4767" name="Rectangle"/>
          <p:cNvSpPr/>
          <p:nvPr/>
        </p:nvSpPr>
        <p:spPr>
          <a:xfrm>
            <a:off x="11116457" y="9321800"/>
            <a:ext cx="13278609" cy="289362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dirty="0"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719451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7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7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7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6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4" name="Marketing Report"/>
          <p:cNvSpPr txBox="1"/>
          <p:nvPr/>
        </p:nvSpPr>
        <p:spPr>
          <a:xfrm>
            <a:off x="3061571" y="10101761"/>
            <a:ext cx="8472837" cy="13336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defRPr sz="10000" b="0">
                <a:solidFill>
                  <a:srgbClr val="242423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r>
              <a:rPr lang="en-US" sz="8000" b="1" dirty="0">
                <a:solidFill>
                  <a:schemeClr val="tx1"/>
                </a:solidFill>
                <a:latin typeface="Montserrat ExtraBold" pitchFamily="2" charset="77"/>
              </a:rPr>
              <a:t>Intro into ML</a:t>
            </a:r>
            <a:endParaRPr sz="8000" b="1" dirty="0">
              <a:solidFill>
                <a:schemeClr val="tx1"/>
              </a:solidFill>
              <a:latin typeface="Montserrat ExtraBold" pitchFamily="2" charset="77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40F5B8C-FA29-B04F-BA54-EC56F84AAE82}"/>
              </a:ext>
            </a:extLst>
          </p:cNvPr>
          <p:cNvGrpSpPr/>
          <p:nvPr/>
        </p:nvGrpSpPr>
        <p:grpSpPr>
          <a:xfrm>
            <a:off x="-910673" y="9178431"/>
            <a:ext cx="3972243" cy="3180358"/>
            <a:chOff x="-910673" y="9178431"/>
            <a:chExt cx="3972243" cy="3180358"/>
          </a:xfrm>
        </p:grpSpPr>
        <p:sp>
          <p:nvSpPr>
            <p:cNvPr id="4765" name="Rectangle"/>
            <p:cNvSpPr/>
            <p:nvPr/>
          </p:nvSpPr>
          <p:spPr>
            <a:xfrm>
              <a:off x="0" y="9321800"/>
              <a:ext cx="2420604" cy="2893621"/>
            </a:xfrm>
            <a:prstGeom prst="rect">
              <a:avLst/>
            </a:prstGeom>
            <a:solidFill>
              <a:schemeClr val="accent1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dirty="0">
                <a:latin typeface="Arial Black" panose="020B0604020202020204" pitchFamily="34" charset="0"/>
                <a:cs typeface="Arial Black" panose="020B0604020202020204" pitchFamily="34" charset="0"/>
              </a:endParaRPr>
            </a:p>
          </p:txBody>
        </p:sp>
        <p:sp>
          <p:nvSpPr>
            <p:cNvPr id="4766" name="01"/>
            <p:cNvSpPr txBox="1"/>
            <p:nvPr/>
          </p:nvSpPr>
          <p:spPr>
            <a:xfrm>
              <a:off x="-910673" y="9178431"/>
              <a:ext cx="3972243" cy="3180358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anchor="ctr">
              <a:spAutoFit/>
            </a:bodyPr>
            <a:lstStyle>
              <a:lvl1pPr algn="l">
                <a:defRPr sz="20000" b="0">
                  <a:solidFill>
                    <a:srgbClr val="F4E894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defRPr>
              </a:lvl1pPr>
            </a:lstStyle>
            <a:p>
              <a:r>
                <a:rPr lang="en-US" dirty="0">
                  <a:solidFill>
                    <a:schemeClr val="accent4"/>
                  </a:solidFill>
                </a:rPr>
                <a:t>03</a:t>
              </a:r>
              <a:endParaRPr dirty="0">
                <a:solidFill>
                  <a:schemeClr val="accent4"/>
                </a:solidFill>
              </a:endParaRPr>
            </a:p>
          </p:txBody>
        </p:sp>
      </p:grpSp>
      <p:sp>
        <p:nvSpPr>
          <p:cNvPr id="4767" name="Rectangle"/>
          <p:cNvSpPr/>
          <p:nvPr/>
        </p:nvSpPr>
        <p:spPr>
          <a:xfrm>
            <a:off x="11116457" y="9321800"/>
            <a:ext cx="13278609" cy="289362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dirty="0"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257745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7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7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7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6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7</a:t>
            </a:fld>
            <a:endParaRPr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A56D653-0993-FE48-BCA5-72613D343FE6}"/>
              </a:ext>
            </a:extLst>
          </p:cNvPr>
          <p:cNvGrpSpPr/>
          <p:nvPr/>
        </p:nvGrpSpPr>
        <p:grpSpPr>
          <a:xfrm>
            <a:off x="2827866" y="3312331"/>
            <a:ext cx="14412600" cy="1850417"/>
            <a:chOff x="2827866" y="3312331"/>
            <a:chExt cx="14412600" cy="1850417"/>
          </a:xfrm>
        </p:grpSpPr>
        <p:sp>
          <p:nvSpPr>
            <p:cNvPr id="3698" name="Placeholder Demo Text"/>
            <p:cNvSpPr txBox="1"/>
            <p:nvPr/>
          </p:nvSpPr>
          <p:spPr>
            <a:xfrm>
              <a:off x="2827866" y="3829050"/>
              <a:ext cx="14412600" cy="1333698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>
              <a:spAutoFit/>
            </a:bodyPr>
            <a:lstStyle>
              <a:lvl1pPr algn="l">
                <a:defRPr sz="8000" b="0">
                  <a:solidFill>
                    <a:srgbClr val="242423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rPr lang="en-US" b="1" dirty="0">
                  <a:solidFill>
                    <a:schemeClr val="tx1"/>
                  </a:solidFill>
                  <a:latin typeface="Montserrat ExtraBold" pitchFamily="2" charset="77"/>
                </a:rPr>
                <a:t>What is Machine Learning</a:t>
              </a:r>
              <a:endParaRPr b="1" dirty="0">
                <a:solidFill>
                  <a:schemeClr val="tx1"/>
                </a:solidFill>
                <a:latin typeface="Montserrat ExtraBold" pitchFamily="2" charset="77"/>
              </a:endParaRPr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DA2A29B2-FD4F-0D4E-A0D1-4364417EB39F}"/>
                </a:ext>
              </a:extLst>
            </p:cNvPr>
            <p:cNvGrpSpPr/>
            <p:nvPr/>
          </p:nvGrpSpPr>
          <p:grpSpPr>
            <a:xfrm>
              <a:off x="2928600" y="3312331"/>
              <a:ext cx="3385443" cy="337336"/>
              <a:chOff x="2928600" y="3312331"/>
              <a:chExt cx="3385443" cy="337336"/>
            </a:xfrm>
          </p:grpSpPr>
          <p:sp>
            <p:nvSpPr>
              <p:cNvPr id="3699" name="Rectangle"/>
              <p:cNvSpPr/>
              <p:nvPr/>
            </p:nvSpPr>
            <p:spPr>
              <a:xfrm>
                <a:off x="2928600" y="3484670"/>
                <a:ext cx="3020646" cy="143978"/>
              </a:xfrm>
              <a:prstGeom prst="rect">
                <a:avLst/>
              </a:pr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3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 dirty="0">
                  <a:latin typeface="Arial Black" panose="020B0604020202020204" pitchFamily="34" charset="0"/>
                  <a:cs typeface="Arial Black" panose="020B0604020202020204" pitchFamily="34" charset="0"/>
                </a:endParaRPr>
              </a:p>
            </p:txBody>
          </p:sp>
          <p:sp>
            <p:nvSpPr>
              <p:cNvPr id="3700" name="Subtitle Text"/>
              <p:cNvSpPr/>
              <p:nvPr/>
            </p:nvSpPr>
            <p:spPr>
              <a:xfrm>
                <a:off x="2972716" y="3312331"/>
                <a:ext cx="3341327" cy="33733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t">
                <a:spAutoFit/>
              </a:bodyPr>
              <a:lstStyle>
                <a:lvl1pPr algn="l" defTabSz="457200">
                  <a:lnSpc>
                    <a:spcPct val="120000"/>
                  </a:lnSpc>
                  <a:defRPr sz="1400" cap="all" spc="1120">
                    <a:solidFill>
                      <a:srgbClr val="242423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</a:lstStyle>
              <a:p>
                <a:r>
                  <a:rPr lang="en-US" dirty="0">
                    <a:solidFill>
                      <a:schemeClr val="tx1"/>
                    </a:solidFill>
                  </a:rPr>
                  <a:t>ML WORKSHOP</a:t>
                </a:r>
                <a:endParaRPr dirty="0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C9341897-C0F3-BE40-A3FB-D797516B6E0D}"/>
              </a:ext>
            </a:extLst>
          </p:cNvPr>
          <p:cNvGrpSpPr/>
          <p:nvPr/>
        </p:nvGrpSpPr>
        <p:grpSpPr>
          <a:xfrm>
            <a:off x="2974322" y="5657246"/>
            <a:ext cx="8146578" cy="2352901"/>
            <a:chOff x="2974322" y="5657246"/>
            <a:chExt cx="8146578" cy="2352901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973EDA5E-4E7A-F84F-83E7-B80B33E69DBA}"/>
                </a:ext>
              </a:extLst>
            </p:cNvPr>
            <p:cNvGrpSpPr/>
            <p:nvPr/>
          </p:nvGrpSpPr>
          <p:grpSpPr>
            <a:xfrm>
              <a:off x="2974322" y="5657246"/>
              <a:ext cx="8146578" cy="1640600"/>
              <a:chOff x="2974322" y="5657246"/>
              <a:chExt cx="8146578" cy="1640600"/>
            </a:xfrm>
          </p:grpSpPr>
          <p:sp>
            <p:nvSpPr>
              <p:cNvPr id="3702" name="Lorem ipsum dolor sit amet, consectetur adipiscing elit, sed do eiusmod tempor incididunt ut labore donec dolore magna."/>
              <p:cNvSpPr txBox="1"/>
              <p:nvPr/>
            </p:nvSpPr>
            <p:spPr>
              <a:xfrm>
                <a:off x="3489183" y="6333479"/>
                <a:ext cx="7631717" cy="964367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lIns="50800" tIns="50800" rIns="50800" bIns="50800">
                <a:spAutoFit/>
              </a:bodyPr>
              <a:lstStyle>
                <a:lvl1pPr algn="l" defTabSz="457200">
                  <a:lnSpc>
                    <a:spcPct val="120000"/>
                  </a:lnSpc>
                  <a:defRPr sz="2200" b="0">
                    <a:solidFill>
                      <a:srgbClr val="7F8189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</a:lstStyle>
              <a:p>
                <a:pPr marL="457560" lvl="1" indent="0" algn="l">
                  <a:spcBef>
                    <a:spcPts val="1001"/>
                  </a:spcBef>
                  <a:buClr>
                    <a:srgbClr val="E48312"/>
                  </a:buClr>
                  <a:buSzPct val="80000"/>
                </a:pPr>
                <a:r>
                  <a:rPr lang="en-US" sz="2800" b="0" spc="-1" dirty="0">
                    <a:solidFill>
                      <a:srgbClr val="404040"/>
                    </a:solidFill>
                    <a:latin typeface="Trebuchet MS"/>
                  </a:rPr>
                  <a:t>Machines that </a:t>
                </a:r>
                <a:r>
                  <a:rPr lang="en-US" sz="2800" b="0" i="1" spc="-1" dirty="0">
                    <a:solidFill>
                      <a:srgbClr val="404040"/>
                    </a:solidFill>
                    <a:latin typeface="Trebuchet MS"/>
                  </a:rPr>
                  <a:t>learn</a:t>
                </a:r>
                <a:r>
                  <a:rPr lang="en-US" sz="2800" b="0" spc="-1" dirty="0">
                    <a:solidFill>
                      <a:srgbClr val="404040"/>
                    </a:solidFill>
                    <a:latin typeface="Trebuchet MS"/>
                  </a:rPr>
                  <a:t> to </a:t>
                </a:r>
                <a:r>
                  <a:rPr lang="en-US" sz="2800" b="0" i="1" spc="-1" dirty="0">
                    <a:solidFill>
                      <a:srgbClr val="404040"/>
                    </a:solidFill>
                    <a:latin typeface="Trebuchet MS"/>
                  </a:rPr>
                  <a:t>perform</a:t>
                </a:r>
                <a:r>
                  <a:rPr lang="en-US" sz="2800" b="0" spc="-1" dirty="0">
                    <a:solidFill>
                      <a:srgbClr val="404040"/>
                    </a:solidFill>
                    <a:latin typeface="Trebuchet MS"/>
                  </a:rPr>
                  <a:t> a </a:t>
                </a:r>
                <a:r>
                  <a:rPr lang="en-US" sz="2800" b="0" i="1" spc="-1" dirty="0">
                    <a:solidFill>
                      <a:srgbClr val="404040"/>
                    </a:solidFill>
                    <a:latin typeface="Trebuchet MS"/>
                  </a:rPr>
                  <a:t>task</a:t>
                </a:r>
                <a:r>
                  <a:rPr lang="en-US" sz="2800" b="0" spc="-1" dirty="0">
                    <a:solidFill>
                      <a:srgbClr val="404040"/>
                    </a:solidFill>
                    <a:latin typeface="Trebuchet MS"/>
                  </a:rPr>
                  <a:t> from </a:t>
                </a:r>
                <a:r>
                  <a:rPr lang="en-US" sz="2800" b="0" i="1" spc="-1" dirty="0">
                    <a:solidFill>
                      <a:srgbClr val="404040"/>
                    </a:solidFill>
                    <a:latin typeface="Trebuchet MS"/>
                  </a:rPr>
                  <a:t>experience</a:t>
                </a:r>
                <a:endParaRPr lang="en-US" sz="2800" b="0" spc="-1" dirty="0">
                  <a:solidFill>
                    <a:srgbClr val="404040"/>
                  </a:solidFill>
                  <a:latin typeface="Trebuchet MS"/>
                </a:endParaRPr>
              </a:p>
            </p:txBody>
          </p:sp>
          <p:sp>
            <p:nvSpPr>
              <p:cNvPr id="3703" name="Type text here"/>
              <p:cNvSpPr txBox="1"/>
              <p:nvPr/>
            </p:nvSpPr>
            <p:spPr>
              <a:xfrm>
                <a:off x="3483248" y="5657246"/>
                <a:ext cx="2978062" cy="533401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lIns="50800" tIns="50800" rIns="50800" bIns="50800">
                <a:spAutoFit/>
              </a:bodyPr>
              <a:lstStyle>
                <a:lvl1pPr algn="l" defTabSz="457200">
                  <a:defRPr sz="2800" b="0">
                    <a:solidFill>
                      <a:srgbClr val="242423"/>
                    </a:solidFill>
                    <a:latin typeface="Montserrat Bold"/>
                    <a:ea typeface="Montserrat Bold"/>
                    <a:cs typeface="Montserrat Bold"/>
                    <a:sym typeface="Montserrat Bold"/>
                  </a:defRPr>
                </a:lvl1pPr>
              </a:lstStyle>
              <a:p>
                <a:r>
                  <a:rPr lang="en-US" b="1" dirty="0">
                    <a:solidFill>
                      <a:schemeClr val="tx1"/>
                    </a:solidFill>
                    <a:latin typeface="Montserrat ExtraBold" pitchFamily="2" charset="77"/>
                  </a:rPr>
                  <a:t>Goal</a:t>
                </a:r>
                <a:endParaRPr b="1" dirty="0">
                  <a:solidFill>
                    <a:schemeClr val="tx1"/>
                  </a:solidFill>
                  <a:latin typeface="Montserrat ExtraBold" pitchFamily="2" charset="77"/>
                </a:endParaRPr>
              </a:p>
            </p:txBody>
          </p:sp>
          <p:sp>
            <p:nvSpPr>
              <p:cNvPr id="3714" name="Circle"/>
              <p:cNvSpPr/>
              <p:nvPr/>
            </p:nvSpPr>
            <p:spPr>
              <a:xfrm>
                <a:off x="2974322" y="5770191"/>
                <a:ext cx="359354" cy="359355"/>
              </a:xfrm>
              <a:prstGeom prst="ellipse">
                <a:avLst/>
              </a:prstGeom>
              <a:solidFill>
                <a:schemeClr val="tx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3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 dirty="0">
                  <a:latin typeface="Arial Black" panose="020B0604020202020204" pitchFamily="34" charset="0"/>
                  <a:cs typeface="Arial Black" panose="020B0604020202020204" pitchFamily="34" charset="0"/>
                </a:endParaRPr>
              </a:p>
            </p:txBody>
          </p:sp>
          <p:sp>
            <p:nvSpPr>
              <p:cNvPr id="3715" name="1"/>
              <p:cNvSpPr txBox="1"/>
              <p:nvPr/>
            </p:nvSpPr>
            <p:spPr>
              <a:xfrm>
                <a:off x="2974322" y="5762437"/>
                <a:ext cx="359354" cy="33733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t">
                <a:spAutoFit/>
              </a:bodyPr>
              <a:lstStyle>
                <a:lvl1pPr defTabSz="457200">
                  <a:lnSpc>
                    <a:spcPct val="120000"/>
                  </a:lnSpc>
                  <a:defRPr sz="1400">
                    <a:solidFill>
                      <a:srgbClr val="F0F0F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</a:lstStyle>
              <a:p>
                <a:endParaRPr dirty="0">
                  <a:solidFill>
                    <a:schemeClr val="bg2"/>
                  </a:solidFill>
                </a:endParaRPr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E00A960B-DF86-EF44-89AD-664861A1CF5F}"/>
                </a:ext>
              </a:extLst>
            </p:cNvPr>
            <p:cNvGrpSpPr/>
            <p:nvPr/>
          </p:nvGrpSpPr>
          <p:grpSpPr>
            <a:xfrm>
              <a:off x="2974322" y="7476746"/>
              <a:ext cx="3486988" cy="533401"/>
              <a:chOff x="2974322" y="7476746"/>
              <a:chExt cx="3486988" cy="533401"/>
            </a:xfrm>
          </p:grpSpPr>
          <p:sp>
            <p:nvSpPr>
              <p:cNvPr id="3705" name="Type text here"/>
              <p:cNvSpPr txBox="1"/>
              <p:nvPr/>
            </p:nvSpPr>
            <p:spPr>
              <a:xfrm>
                <a:off x="3483248" y="7476746"/>
                <a:ext cx="2978062" cy="533401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lIns="50800" tIns="50800" rIns="50800" bIns="50800">
                <a:spAutoFit/>
              </a:bodyPr>
              <a:lstStyle>
                <a:lvl1pPr algn="l" defTabSz="457200">
                  <a:defRPr sz="2800" b="0">
                    <a:solidFill>
                      <a:srgbClr val="242423"/>
                    </a:solidFill>
                    <a:latin typeface="Montserrat Bold"/>
                    <a:ea typeface="Montserrat Bold"/>
                    <a:cs typeface="Montserrat Bold"/>
                    <a:sym typeface="Montserrat Bold"/>
                  </a:defRPr>
                </a:lvl1pPr>
              </a:lstStyle>
              <a:p>
                <a:r>
                  <a:rPr lang="en-US" b="1" dirty="0">
                    <a:solidFill>
                      <a:schemeClr val="tx1"/>
                    </a:solidFill>
                    <a:latin typeface="Montserrat ExtraBold" pitchFamily="2" charset="77"/>
                  </a:rPr>
                  <a:t>Why?</a:t>
                </a:r>
                <a:endParaRPr b="1" dirty="0">
                  <a:solidFill>
                    <a:schemeClr val="tx1"/>
                  </a:solidFill>
                  <a:latin typeface="Montserrat ExtraBold" pitchFamily="2" charset="77"/>
                </a:endParaRPr>
              </a:p>
            </p:txBody>
          </p:sp>
          <p:sp>
            <p:nvSpPr>
              <p:cNvPr id="3717" name="Circle"/>
              <p:cNvSpPr/>
              <p:nvPr/>
            </p:nvSpPr>
            <p:spPr>
              <a:xfrm>
                <a:off x="2974322" y="7598991"/>
                <a:ext cx="359354" cy="359355"/>
              </a:xfrm>
              <a:prstGeom prst="ellipse">
                <a:avLst/>
              </a:prstGeom>
              <a:solidFill>
                <a:schemeClr val="tx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3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 dirty="0">
                  <a:latin typeface="Arial Black" panose="020B0604020202020204" pitchFamily="34" charset="0"/>
                  <a:cs typeface="Arial Black" panose="020B0604020202020204" pitchFamily="34" charset="0"/>
                </a:endParaRPr>
              </a:p>
            </p:txBody>
          </p:sp>
          <p:sp>
            <p:nvSpPr>
              <p:cNvPr id="3718" name="2"/>
              <p:cNvSpPr txBox="1"/>
              <p:nvPr/>
            </p:nvSpPr>
            <p:spPr>
              <a:xfrm>
                <a:off x="2974322" y="7591237"/>
                <a:ext cx="359354" cy="33733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t">
                <a:spAutoFit/>
              </a:bodyPr>
              <a:lstStyle>
                <a:lvl1pPr defTabSz="457200">
                  <a:lnSpc>
                    <a:spcPct val="120000"/>
                  </a:lnSpc>
                  <a:defRPr sz="1400">
                    <a:solidFill>
                      <a:srgbClr val="F0F0F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</a:lstStyle>
              <a:p>
                <a:endParaRPr dirty="0">
                  <a:solidFill>
                    <a:schemeClr val="bg2"/>
                  </a:solidFill>
                </a:endParaRPr>
              </a:p>
            </p:txBody>
          </p:sp>
        </p:grpSp>
      </p:grpSp>
      <p:sp>
        <p:nvSpPr>
          <p:cNvPr id="41" name="Lorem ipsum dolor sit amet, consectetur adipiscing elit, sed do eiusmod tempor incididunt ut labore donec dolore magna.">
            <a:extLst>
              <a:ext uri="{FF2B5EF4-FFF2-40B4-BE49-F238E27FC236}">
                <a16:creationId xmlns:a16="http://schemas.microsoft.com/office/drawing/2014/main" id="{2951A163-1B8C-8963-3FA1-D7F57233A6C1}"/>
              </a:ext>
            </a:extLst>
          </p:cNvPr>
          <p:cNvSpPr txBox="1"/>
          <p:nvPr/>
        </p:nvSpPr>
        <p:spPr>
          <a:xfrm>
            <a:off x="3489183" y="8189464"/>
            <a:ext cx="7631717" cy="29935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 defTabSz="457200">
              <a:lnSpc>
                <a:spcPct val="120000"/>
              </a:lnSpc>
              <a:defRPr sz="2200" b="0">
                <a:solidFill>
                  <a:srgbClr val="7F8189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marL="800460" lvl="1" indent="-342900" algn="l">
              <a:lnSpc>
                <a:spcPct val="150000"/>
              </a:lnSpc>
              <a:spcBef>
                <a:spcPts val="1001"/>
              </a:spcBef>
              <a:buClr>
                <a:srgbClr val="E48312"/>
              </a:buClr>
              <a:buSzPct val="80000"/>
              <a:buFont typeface="Arial" panose="020B0604020202020204" pitchFamily="34" charset="0"/>
              <a:buChar char="•"/>
            </a:pPr>
            <a:r>
              <a:rPr lang="en-US" sz="2800" b="0" spc="-1" dirty="0">
                <a:solidFill>
                  <a:srgbClr val="404040"/>
                </a:solidFill>
                <a:latin typeface="Trebuchet MS"/>
              </a:rPr>
              <a:t>Task cannot be well defined</a:t>
            </a:r>
          </a:p>
          <a:p>
            <a:pPr marL="800460" lvl="1" indent="-342900" algn="l">
              <a:lnSpc>
                <a:spcPct val="150000"/>
              </a:lnSpc>
              <a:spcBef>
                <a:spcPts val="1001"/>
              </a:spcBef>
              <a:buClr>
                <a:srgbClr val="E48312"/>
              </a:buClr>
              <a:buSzPct val="80000"/>
              <a:buFont typeface="Arial" panose="020B0604020202020204" pitchFamily="34" charset="0"/>
              <a:buChar char="•"/>
            </a:pPr>
            <a:r>
              <a:rPr lang="en-US" sz="2800" b="0" spc="-1" dirty="0">
                <a:solidFill>
                  <a:srgbClr val="404040"/>
                </a:solidFill>
                <a:latin typeface="Trebuchet MS"/>
              </a:rPr>
              <a:t>Volume of data is just too big to analyze</a:t>
            </a:r>
          </a:p>
          <a:p>
            <a:pPr marL="800460" lvl="1" indent="-342900" algn="l">
              <a:lnSpc>
                <a:spcPct val="150000"/>
              </a:lnSpc>
              <a:spcBef>
                <a:spcPts val="1001"/>
              </a:spcBef>
              <a:buClr>
                <a:srgbClr val="E48312"/>
              </a:buClr>
              <a:buSzPct val="80000"/>
              <a:buFont typeface="Arial" panose="020B0604020202020204" pitchFamily="34" charset="0"/>
              <a:buChar char="•"/>
            </a:pPr>
            <a:r>
              <a:rPr lang="en-US" sz="2800" b="0" spc="-1" dirty="0">
                <a:solidFill>
                  <a:srgbClr val="404040"/>
                </a:solidFill>
                <a:latin typeface="Trebuchet MS"/>
              </a:rPr>
              <a:t>Environment changes</a:t>
            </a:r>
          </a:p>
          <a:p>
            <a:pPr marL="800460" lvl="1" indent="-342900" algn="l">
              <a:lnSpc>
                <a:spcPct val="150000"/>
              </a:lnSpc>
              <a:spcBef>
                <a:spcPts val="1001"/>
              </a:spcBef>
              <a:buClr>
                <a:srgbClr val="E48312"/>
              </a:buClr>
              <a:buSzPct val="80000"/>
              <a:buFont typeface="Arial" panose="020B0604020202020204" pitchFamily="34" charset="0"/>
              <a:buChar char="•"/>
            </a:pPr>
            <a:r>
              <a:rPr lang="en-US" sz="2800" b="0" spc="-1" dirty="0">
                <a:solidFill>
                  <a:srgbClr val="404040"/>
                </a:solidFill>
                <a:latin typeface="Trebuchet MS"/>
              </a:rPr>
              <a:t>New knowledge become available</a:t>
            </a:r>
          </a:p>
        </p:txBody>
      </p:sp>
      <p:pic>
        <p:nvPicPr>
          <p:cNvPr id="1026" name="Picture 2" descr="black and white robot toy on red wooden table">
            <a:extLst>
              <a:ext uri="{FF2B5EF4-FFF2-40B4-BE49-F238E27FC236}">
                <a16:creationId xmlns:a16="http://schemas.microsoft.com/office/drawing/2014/main" id="{91E048BD-5359-D01D-DF8E-1C4180EEBD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38618" y="5363150"/>
            <a:ext cx="5156199" cy="6445249"/>
          </a:xfrm>
          <a:prstGeom prst="roundRect">
            <a:avLst>
              <a:gd name="adj" fmla="val 5199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  <a:softEdge rad="12700"/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5657540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Diagram&#10;&#10;Description automatically generated">
            <a:extLst>
              <a:ext uri="{FF2B5EF4-FFF2-40B4-BE49-F238E27FC236}">
                <a16:creationId xmlns:a16="http://schemas.microsoft.com/office/drawing/2014/main" id="{518BB30F-16E8-6A79-AD96-4F8B78B5F08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29" r="7829"/>
          <a:stretch>
            <a:fillRect/>
          </a:stretch>
        </p:blipFill>
        <p:spPr>
          <a:xfrm>
            <a:off x="2651125" y="2390775"/>
            <a:ext cx="8004175" cy="9490075"/>
          </a:xfrm>
          <a:prstGeom prst="roundRect">
            <a:avLst>
              <a:gd name="adj" fmla="val 2388"/>
            </a:avLst>
          </a:prstGeom>
        </p:spPr>
      </p:pic>
      <p:sp>
        <p:nvSpPr>
          <p:cNvPr id="12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8</a:t>
            </a:fld>
            <a:endParaRPr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A99989A-CBCF-BB42-A98A-F9EF2319B77C}"/>
              </a:ext>
            </a:extLst>
          </p:cNvPr>
          <p:cNvGrpSpPr/>
          <p:nvPr/>
        </p:nvGrpSpPr>
        <p:grpSpPr>
          <a:xfrm>
            <a:off x="12750800" y="2832971"/>
            <a:ext cx="7573492" cy="1861259"/>
            <a:chOff x="12750800" y="2832971"/>
            <a:chExt cx="7573492" cy="1861259"/>
          </a:xfrm>
        </p:grpSpPr>
        <p:sp>
          <p:nvSpPr>
            <p:cNvPr id="129" name="Placeholder Demo Text"/>
            <p:cNvSpPr txBox="1"/>
            <p:nvPr/>
          </p:nvSpPr>
          <p:spPr>
            <a:xfrm>
              <a:off x="12750800" y="3360532"/>
              <a:ext cx="7573492" cy="1333698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50800" tIns="50800" rIns="50800" bIns="50800">
              <a:spAutoFit/>
            </a:bodyPr>
            <a:lstStyle>
              <a:lvl1pPr algn="l">
                <a:defRPr sz="8000" b="0">
                  <a:solidFill>
                    <a:srgbClr val="242423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rPr lang="en-US" b="1" dirty="0">
                  <a:solidFill>
                    <a:schemeClr val="tx1"/>
                  </a:solidFill>
                  <a:latin typeface="Montserrat ExtraBold" pitchFamily="2" charset="77"/>
                </a:rPr>
                <a:t>Learning</a:t>
              </a:r>
              <a:endParaRPr b="1" dirty="0">
                <a:solidFill>
                  <a:schemeClr val="tx1"/>
                </a:solidFill>
                <a:latin typeface="Montserrat ExtraBold" pitchFamily="2" charset="77"/>
              </a:endParaRPr>
            </a:p>
          </p:txBody>
        </p:sp>
        <p:grpSp>
          <p:nvGrpSpPr>
            <p:cNvPr id="132" name="Group"/>
            <p:cNvGrpSpPr/>
            <p:nvPr/>
          </p:nvGrpSpPr>
          <p:grpSpPr>
            <a:xfrm>
              <a:off x="12884899" y="2832971"/>
              <a:ext cx="3375660" cy="337336"/>
              <a:chOff x="24032" y="-38910"/>
              <a:chExt cx="3375659" cy="337335"/>
            </a:xfrm>
          </p:grpSpPr>
          <p:sp>
            <p:nvSpPr>
              <p:cNvPr id="130" name="Rectangle"/>
              <p:cNvSpPr/>
              <p:nvPr/>
            </p:nvSpPr>
            <p:spPr>
              <a:xfrm>
                <a:off x="24032" y="144271"/>
                <a:ext cx="3020645" cy="143977"/>
              </a:xfrm>
              <a:prstGeom prst="rect">
                <a:avLst/>
              </a:pr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3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 dirty="0">
                  <a:latin typeface="Arial Black" panose="020B0604020202020204" pitchFamily="34" charset="0"/>
                  <a:cs typeface="Arial Black" panose="020B0604020202020204" pitchFamily="34" charset="0"/>
                </a:endParaRPr>
              </a:p>
            </p:txBody>
          </p:sp>
          <p:sp>
            <p:nvSpPr>
              <p:cNvPr id="131" name="Subtitle Text"/>
              <p:cNvSpPr/>
              <p:nvPr/>
            </p:nvSpPr>
            <p:spPr>
              <a:xfrm>
                <a:off x="58365" y="-38910"/>
                <a:ext cx="3341326" cy="33733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t">
                <a:spAutoFit/>
              </a:bodyPr>
              <a:lstStyle>
                <a:lvl1pPr algn="l" defTabSz="457200">
                  <a:lnSpc>
                    <a:spcPct val="120000"/>
                  </a:lnSpc>
                  <a:defRPr sz="1400" cap="all" spc="1120">
                    <a:solidFill>
                      <a:srgbClr val="242423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</a:lstStyle>
              <a:p>
                <a:r>
                  <a:rPr lang="en-US" dirty="0">
                    <a:solidFill>
                      <a:schemeClr val="tx1"/>
                    </a:solidFill>
                  </a:rPr>
                  <a:t>ML </a:t>
                </a:r>
                <a:r>
                  <a:rPr lang="en-US" dirty="0" err="1">
                    <a:solidFill>
                      <a:schemeClr val="tx1"/>
                    </a:solidFill>
                  </a:rPr>
                  <a:t>WOrkshop</a:t>
                </a:r>
                <a:endParaRPr dirty="0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F09DB60C-E87F-F64B-BE65-C4A8EBE4ED50}"/>
              </a:ext>
            </a:extLst>
          </p:cNvPr>
          <p:cNvGrpSpPr/>
          <p:nvPr/>
        </p:nvGrpSpPr>
        <p:grpSpPr>
          <a:xfrm>
            <a:off x="12815678" y="6420245"/>
            <a:ext cx="9627510" cy="4295784"/>
            <a:chOff x="12815678" y="6420245"/>
            <a:chExt cx="9627510" cy="4295784"/>
          </a:xfrm>
        </p:grpSpPr>
        <p:sp>
          <p:nvSpPr>
            <p:cNvPr id="133" name="Lorem ipsum dolor sit amet, consectetur adipiscing elit, sed do eiusmod tempor incididunt ut labore et dolore magna aliqua."/>
            <p:cNvSpPr/>
            <p:nvPr/>
          </p:nvSpPr>
          <p:spPr>
            <a:xfrm>
              <a:off x="13742315" y="6420245"/>
              <a:ext cx="8700873" cy="4719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>
              <a:lvl1pPr algn="l" defTabSz="457200">
                <a:lnSpc>
                  <a:spcPct val="120000"/>
                </a:lnSpc>
                <a:defRPr sz="2200" b="0">
                  <a:solidFill>
                    <a:srgbClr val="7F8189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 marL="360">
                <a:lnSpc>
                  <a:spcPct val="100000"/>
                </a:lnSpc>
                <a:spcBef>
                  <a:spcPts val="1001"/>
                </a:spcBef>
                <a:buClr>
                  <a:srgbClr val="E48312"/>
                </a:buClr>
                <a:buSzPct val="80000"/>
              </a:pPr>
              <a:r>
                <a:rPr lang="en-GB" sz="2400" i="1" spc="-1" dirty="0">
                  <a:solidFill>
                    <a:srgbClr val="404040"/>
                  </a:solidFill>
                  <a:latin typeface="Trebuchet MS"/>
                </a:rPr>
                <a:t>Learning</a:t>
              </a:r>
              <a:r>
                <a:rPr lang="en-GB" sz="2400" spc="-1" dirty="0">
                  <a:solidFill>
                    <a:srgbClr val="404040"/>
                  </a:solidFill>
                  <a:latin typeface="Trebuchet MS"/>
                </a:rPr>
                <a:t> to perform a task from experience</a:t>
              </a:r>
              <a:endParaRPr lang="en-US" sz="2400" spc="-1" dirty="0">
                <a:solidFill>
                  <a:srgbClr val="404040"/>
                </a:solidFill>
                <a:latin typeface="Trebuchet MS"/>
              </a:endParaRPr>
            </a:p>
          </p:txBody>
        </p:sp>
        <p:sp>
          <p:nvSpPr>
            <p:cNvPr id="134" name="Circle"/>
            <p:cNvSpPr/>
            <p:nvPr/>
          </p:nvSpPr>
          <p:spPr>
            <a:xfrm>
              <a:off x="12815678" y="6420245"/>
              <a:ext cx="560887" cy="560890"/>
            </a:xfrm>
            <a:prstGeom prst="ellipse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dirty="0">
                <a:latin typeface="Arial Black" panose="020B0604020202020204" pitchFamily="34" charset="0"/>
                <a:cs typeface="Arial Black" panose="020B0604020202020204" pitchFamily="34" charset="0"/>
              </a:endParaRPr>
            </a:p>
          </p:txBody>
        </p:sp>
        <p:sp>
          <p:nvSpPr>
            <p:cNvPr id="135" name="Graphic 48"/>
            <p:cNvSpPr/>
            <p:nvPr/>
          </p:nvSpPr>
          <p:spPr>
            <a:xfrm>
              <a:off x="12981531" y="6615825"/>
              <a:ext cx="254578" cy="1697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86" h="20985" extrusionOk="0">
                  <a:moveTo>
                    <a:pt x="10679" y="20063"/>
                  </a:moveTo>
                  <a:lnTo>
                    <a:pt x="20565" y="5375"/>
                  </a:lnTo>
                  <a:cubicBezTo>
                    <a:pt x="21393" y="4146"/>
                    <a:pt x="21393" y="2152"/>
                    <a:pt x="20565" y="923"/>
                  </a:cubicBezTo>
                  <a:cubicBezTo>
                    <a:pt x="19738" y="-307"/>
                    <a:pt x="18396" y="-307"/>
                    <a:pt x="17568" y="923"/>
                  </a:cubicBezTo>
                  <a:lnTo>
                    <a:pt x="9181" y="13386"/>
                  </a:lnTo>
                  <a:lnTo>
                    <a:pt x="3618" y="5119"/>
                  </a:lnTo>
                  <a:cubicBezTo>
                    <a:pt x="2790" y="3889"/>
                    <a:pt x="1448" y="3889"/>
                    <a:pt x="621" y="5119"/>
                  </a:cubicBezTo>
                  <a:cubicBezTo>
                    <a:pt x="-207" y="6349"/>
                    <a:pt x="-207" y="8342"/>
                    <a:pt x="621" y="9572"/>
                  </a:cubicBezTo>
                  <a:lnTo>
                    <a:pt x="7682" y="20063"/>
                  </a:lnTo>
                  <a:cubicBezTo>
                    <a:pt x="8509" y="21292"/>
                    <a:pt x="9851" y="21293"/>
                    <a:pt x="10678" y="20064"/>
                  </a:cubicBezTo>
                  <a:lnTo>
                    <a:pt x="10679" y="20063"/>
                  </a:lnTo>
                  <a:close/>
                </a:path>
              </a:pathLst>
            </a:custGeom>
            <a:solidFill>
              <a:schemeClr val="tx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dirty="0">
                <a:latin typeface="Arial Black" panose="020B0604020202020204" pitchFamily="34" charset="0"/>
                <a:cs typeface="Arial Black" panose="020B0604020202020204" pitchFamily="34" charset="0"/>
              </a:endParaRPr>
            </a:p>
          </p:txBody>
        </p:sp>
        <p:sp>
          <p:nvSpPr>
            <p:cNvPr id="139" name="Circle"/>
            <p:cNvSpPr/>
            <p:nvPr/>
          </p:nvSpPr>
          <p:spPr>
            <a:xfrm>
              <a:off x="12815678" y="7665210"/>
              <a:ext cx="560887" cy="560889"/>
            </a:xfrm>
            <a:prstGeom prst="ellipse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dirty="0">
                <a:latin typeface="Arial Black" panose="020B0604020202020204" pitchFamily="34" charset="0"/>
                <a:cs typeface="Arial Black" panose="020B0604020202020204" pitchFamily="34" charset="0"/>
              </a:endParaRPr>
            </a:p>
          </p:txBody>
        </p:sp>
        <p:sp>
          <p:nvSpPr>
            <p:cNvPr id="140" name="Graphic 48"/>
            <p:cNvSpPr/>
            <p:nvPr/>
          </p:nvSpPr>
          <p:spPr>
            <a:xfrm>
              <a:off x="12981531" y="7860790"/>
              <a:ext cx="254578" cy="1697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86" h="20985" extrusionOk="0">
                  <a:moveTo>
                    <a:pt x="10679" y="20063"/>
                  </a:moveTo>
                  <a:lnTo>
                    <a:pt x="20565" y="5375"/>
                  </a:lnTo>
                  <a:cubicBezTo>
                    <a:pt x="21393" y="4146"/>
                    <a:pt x="21393" y="2152"/>
                    <a:pt x="20565" y="923"/>
                  </a:cubicBezTo>
                  <a:cubicBezTo>
                    <a:pt x="19738" y="-307"/>
                    <a:pt x="18396" y="-307"/>
                    <a:pt x="17568" y="923"/>
                  </a:cubicBezTo>
                  <a:lnTo>
                    <a:pt x="9181" y="13386"/>
                  </a:lnTo>
                  <a:lnTo>
                    <a:pt x="3618" y="5119"/>
                  </a:lnTo>
                  <a:cubicBezTo>
                    <a:pt x="2790" y="3889"/>
                    <a:pt x="1448" y="3889"/>
                    <a:pt x="621" y="5119"/>
                  </a:cubicBezTo>
                  <a:cubicBezTo>
                    <a:pt x="-207" y="6349"/>
                    <a:pt x="-207" y="8342"/>
                    <a:pt x="621" y="9572"/>
                  </a:cubicBezTo>
                  <a:lnTo>
                    <a:pt x="7682" y="20063"/>
                  </a:lnTo>
                  <a:cubicBezTo>
                    <a:pt x="8509" y="21292"/>
                    <a:pt x="9851" y="21293"/>
                    <a:pt x="10678" y="20064"/>
                  </a:cubicBezTo>
                  <a:lnTo>
                    <a:pt x="10679" y="20063"/>
                  </a:lnTo>
                  <a:close/>
                </a:path>
              </a:pathLst>
            </a:custGeom>
            <a:solidFill>
              <a:schemeClr val="tx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dirty="0">
                <a:latin typeface="Arial Black" panose="020B0604020202020204" pitchFamily="34" charset="0"/>
                <a:cs typeface="Arial Black" panose="020B0604020202020204" pitchFamily="34" charset="0"/>
              </a:endParaRPr>
            </a:p>
          </p:txBody>
        </p:sp>
        <p:sp>
          <p:nvSpPr>
            <p:cNvPr id="144" name="Circle"/>
            <p:cNvSpPr/>
            <p:nvPr/>
          </p:nvSpPr>
          <p:spPr>
            <a:xfrm>
              <a:off x="12815678" y="8910174"/>
              <a:ext cx="560887" cy="560890"/>
            </a:xfrm>
            <a:prstGeom prst="ellipse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dirty="0">
                <a:latin typeface="Arial Black" panose="020B0604020202020204" pitchFamily="34" charset="0"/>
                <a:cs typeface="Arial Black" panose="020B0604020202020204" pitchFamily="34" charset="0"/>
              </a:endParaRPr>
            </a:p>
          </p:txBody>
        </p:sp>
        <p:sp>
          <p:nvSpPr>
            <p:cNvPr id="145" name="Graphic 48"/>
            <p:cNvSpPr/>
            <p:nvPr/>
          </p:nvSpPr>
          <p:spPr>
            <a:xfrm>
              <a:off x="12981531" y="9105754"/>
              <a:ext cx="254578" cy="1697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86" h="20985" extrusionOk="0">
                  <a:moveTo>
                    <a:pt x="10679" y="20063"/>
                  </a:moveTo>
                  <a:lnTo>
                    <a:pt x="20565" y="5375"/>
                  </a:lnTo>
                  <a:cubicBezTo>
                    <a:pt x="21393" y="4146"/>
                    <a:pt x="21393" y="2152"/>
                    <a:pt x="20565" y="923"/>
                  </a:cubicBezTo>
                  <a:cubicBezTo>
                    <a:pt x="19738" y="-307"/>
                    <a:pt x="18396" y="-307"/>
                    <a:pt x="17568" y="923"/>
                  </a:cubicBezTo>
                  <a:lnTo>
                    <a:pt x="9181" y="13386"/>
                  </a:lnTo>
                  <a:lnTo>
                    <a:pt x="3618" y="5119"/>
                  </a:lnTo>
                  <a:cubicBezTo>
                    <a:pt x="2790" y="3889"/>
                    <a:pt x="1448" y="3889"/>
                    <a:pt x="621" y="5119"/>
                  </a:cubicBezTo>
                  <a:cubicBezTo>
                    <a:pt x="-207" y="6349"/>
                    <a:pt x="-207" y="8342"/>
                    <a:pt x="621" y="9572"/>
                  </a:cubicBezTo>
                  <a:lnTo>
                    <a:pt x="7682" y="20063"/>
                  </a:lnTo>
                  <a:cubicBezTo>
                    <a:pt x="8509" y="21292"/>
                    <a:pt x="9851" y="21293"/>
                    <a:pt x="10678" y="20064"/>
                  </a:cubicBezTo>
                  <a:lnTo>
                    <a:pt x="10679" y="20063"/>
                  </a:lnTo>
                  <a:close/>
                </a:path>
              </a:pathLst>
            </a:custGeom>
            <a:solidFill>
              <a:schemeClr val="tx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dirty="0">
                <a:latin typeface="Arial Black" panose="020B0604020202020204" pitchFamily="34" charset="0"/>
                <a:cs typeface="Arial Black" panose="020B0604020202020204" pitchFamily="34" charset="0"/>
              </a:endParaRPr>
            </a:p>
          </p:txBody>
        </p:sp>
        <p:sp>
          <p:nvSpPr>
            <p:cNvPr id="149" name="Circle"/>
            <p:cNvSpPr/>
            <p:nvPr/>
          </p:nvSpPr>
          <p:spPr>
            <a:xfrm>
              <a:off x="12815678" y="10155139"/>
              <a:ext cx="560887" cy="560890"/>
            </a:xfrm>
            <a:prstGeom prst="ellipse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dirty="0">
                <a:latin typeface="Arial Black" panose="020B0604020202020204" pitchFamily="34" charset="0"/>
                <a:cs typeface="Arial Black" panose="020B0604020202020204" pitchFamily="34" charset="0"/>
              </a:endParaRPr>
            </a:p>
          </p:txBody>
        </p:sp>
        <p:sp>
          <p:nvSpPr>
            <p:cNvPr id="150" name="Graphic 48"/>
            <p:cNvSpPr/>
            <p:nvPr/>
          </p:nvSpPr>
          <p:spPr>
            <a:xfrm>
              <a:off x="12981531" y="10350719"/>
              <a:ext cx="254578" cy="1697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86" h="20985" extrusionOk="0">
                  <a:moveTo>
                    <a:pt x="10679" y="20063"/>
                  </a:moveTo>
                  <a:lnTo>
                    <a:pt x="20565" y="5375"/>
                  </a:lnTo>
                  <a:cubicBezTo>
                    <a:pt x="21393" y="4146"/>
                    <a:pt x="21393" y="2152"/>
                    <a:pt x="20565" y="923"/>
                  </a:cubicBezTo>
                  <a:cubicBezTo>
                    <a:pt x="19738" y="-307"/>
                    <a:pt x="18396" y="-307"/>
                    <a:pt x="17568" y="923"/>
                  </a:cubicBezTo>
                  <a:lnTo>
                    <a:pt x="9181" y="13386"/>
                  </a:lnTo>
                  <a:lnTo>
                    <a:pt x="3618" y="5119"/>
                  </a:lnTo>
                  <a:cubicBezTo>
                    <a:pt x="2790" y="3889"/>
                    <a:pt x="1448" y="3889"/>
                    <a:pt x="621" y="5119"/>
                  </a:cubicBezTo>
                  <a:cubicBezTo>
                    <a:pt x="-207" y="6349"/>
                    <a:pt x="-207" y="8342"/>
                    <a:pt x="621" y="9572"/>
                  </a:cubicBezTo>
                  <a:lnTo>
                    <a:pt x="7682" y="20063"/>
                  </a:lnTo>
                  <a:cubicBezTo>
                    <a:pt x="8509" y="21292"/>
                    <a:pt x="9851" y="21293"/>
                    <a:pt x="10678" y="20064"/>
                  </a:cubicBezTo>
                  <a:lnTo>
                    <a:pt x="10679" y="20063"/>
                  </a:lnTo>
                  <a:close/>
                </a:path>
              </a:pathLst>
            </a:custGeom>
            <a:solidFill>
              <a:schemeClr val="tx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dirty="0">
                <a:latin typeface="Arial Black" panose="020B0604020202020204" pitchFamily="34" charset="0"/>
                <a:cs typeface="Arial Black" panose="020B0604020202020204" pitchFamily="34" charset="0"/>
              </a:endParaRPr>
            </a:p>
          </p:txBody>
        </p:sp>
      </p:grpSp>
      <p:sp>
        <p:nvSpPr>
          <p:cNvPr id="24" name="Lorem ipsum dolor sit amet, consectetur adipiscing elit, sed do eiusmod tempor incididunt ut labore et dolore magna aliqua.">
            <a:extLst>
              <a:ext uri="{FF2B5EF4-FFF2-40B4-BE49-F238E27FC236}">
                <a16:creationId xmlns:a16="http://schemas.microsoft.com/office/drawing/2014/main" id="{63B6B097-3B5A-CF5D-2C3B-F0E95665C979}"/>
              </a:ext>
            </a:extLst>
          </p:cNvPr>
          <p:cNvSpPr/>
          <p:nvPr/>
        </p:nvSpPr>
        <p:spPr>
          <a:xfrm>
            <a:off x="13742315" y="7650228"/>
            <a:ext cx="8700873" cy="4719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numCol="1" anchor="t">
            <a:spAutoFit/>
          </a:bodyPr>
          <a:lstStyle>
            <a:lvl1pPr algn="l" defTabSz="457200">
              <a:lnSpc>
                <a:spcPct val="120000"/>
              </a:lnSpc>
              <a:defRPr sz="2200" b="0">
                <a:solidFill>
                  <a:srgbClr val="7F8189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marL="360">
              <a:lnSpc>
                <a:spcPct val="100000"/>
              </a:lnSpc>
              <a:spcBef>
                <a:spcPts val="1001"/>
              </a:spcBef>
              <a:buClr>
                <a:srgbClr val="E48312"/>
              </a:buClr>
              <a:buSzPct val="80000"/>
            </a:pPr>
            <a:r>
              <a:rPr lang="en-GB" sz="2400" spc="-1" dirty="0">
                <a:solidFill>
                  <a:srgbClr val="404040"/>
                </a:solidFill>
                <a:latin typeface="Trebuchet MS"/>
              </a:rPr>
              <a:t>We don’t want to encode knowledge</a:t>
            </a:r>
            <a:endParaRPr lang="en-US" sz="2400" spc="-1" dirty="0">
              <a:solidFill>
                <a:srgbClr val="404040"/>
              </a:solidFill>
              <a:latin typeface="Trebuchet MS"/>
            </a:endParaRPr>
          </a:p>
        </p:txBody>
      </p:sp>
      <p:sp>
        <p:nvSpPr>
          <p:cNvPr id="25" name="Lorem ipsum dolor sit amet, consectetur adipiscing elit, sed do eiusmod tempor incididunt ut labore et dolore magna aliqua.">
            <a:extLst>
              <a:ext uri="{FF2B5EF4-FFF2-40B4-BE49-F238E27FC236}">
                <a16:creationId xmlns:a16="http://schemas.microsoft.com/office/drawing/2014/main" id="{14C3EABA-070D-A4D8-6661-6F9AA95E3F12}"/>
              </a:ext>
            </a:extLst>
          </p:cNvPr>
          <p:cNvSpPr/>
          <p:nvPr/>
        </p:nvSpPr>
        <p:spPr>
          <a:xfrm>
            <a:off x="13742315" y="8910174"/>
            <a:ext cx="8700873" cy="4719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numCol="1" anchor="t">
            <a:spAutoFit/>
          </a:bodyPr>
          <a:lstStyle>
            <a:lvl1pPr algn="l" defTabSz="457200">
              <a:lnSpc>
                <a:spcPct val="120000"/>
              </a:lnSpc>
              <a:defRPr sz="2200" b="0">
                <a:solidFill>
                  <a:srgbClr val="7F8189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marL="360">
              <a:lnSpc>
                <a:spcPct val="100000"/>
              </a:lnSpc>
              <a:spcBef>
                <a:spcPts val="1001"/>
              </a:spcBef>
              <a:buClr>
                <a:srgbClr val="E48312"/>
              </a:buClr>
              <a:buSzPct val="80000"/>
            </a:pPr>
            <a:r>
              <a:rPr lang="en-GB" sz="2400" spc="-1" dirty="0">
                <a:solidFill>
                  <a:srgbClr val="404040"/>
                </a:solidFill>
                <a:latin typeface="Trebuchet MS"/>
              </a:rPr>
              <a:t>Machine should discover and learn automatically from past</a:t>
            </a:r>
            <a:endParaRPr lang="en-US" sz="2400" spc="-1" dirty="0">
              <a:solidFill>
                <a:srgbClr val="404040"/>
              </a:solidFill>
              <a:latin typeface="Trebuchet MS"/>
            </a:endParaRPr>
          </a:p>
        </p:txBody>
      </p:sp>
      <p:sp>
        <p:nvSpPr>
          <p:cNvPr id="26" name="Lorem ipsum dolor sit amet, consectetur adipiscing elit, sed do eiusmod tempor incididunt ut labore et dolore magna aliqua.">
            <a:extLst>
              <a:ext uri="{FF2B5EF4-FFF2-40B4-BE49-F238E27FC236}">
                <a16:creationId xmlns:a16="http://schemas.microsoft.com/office/drawing/2014/main" id="{BC29CFF8-E2E9-497E-91A6-18DFF36D4760}"/>
              </a:ext>
            </a:extLst>
          </p:cNvPr>
          <p:cNvSpPr/>
          <p:nvPr/>
        </p:nvSpPr>
        <p:spPr>
          <a:xfrm>
            <a:off x="13742315" y="9972478"/>
            <a:ext cx="8700873" cy="8412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numCol="1" anchor="t">
            <a:spAutoFit/>
          </a:bodyPr>
          <a:lstStyle>
            <a:lvl1pPr algn="l" defTabSz="457200">
              <a:lnSpc>
                <a:spcPct val="120000"/>
              </a:lnSpc>
              <a:defRPr sz="2200" b="0">
                <a:solidFill>
                  <a:srgbClr val="7F8189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marL="360">
              <a:lnSpc>
                <a:spcPct val="100000"/>
              </a:lnSpc>
              <a:spcBef>
                <a:spcPts val="1001"/>
              </a:spcBef>
              <a:buClr>
                <a:srgbClr val="E48312"/>
              </a:buClr>
              <a:buSzPct val="80000"/>
            </a:pPr>
            <a:r>
              <a:rPr lang="en-GB" sz="2400" spc="-1" dirty="0">
                <a:solidFill>
                  <a:srgbClr val="404040"/>
                </a:solidFill>
                <a:latin typeface="Trebuchet MS"/>
              </a:rPr>
              <a:t>Statistics, Probability Theory, Decision Theory, Information Theory, Optimization Theory</a:t>
            </a:r>
            <a:endParaRPr lang="en-US" sz="2400" spc="-1" dirty="0">
              <a:solidFill>
                <a:srgbClr val="404040"/>
              </a:solidFill>
              <a:latin typeface="Trebuchet MS"/>
            </a:endParaRPr>
          </a:p>
        </p:txBody>
      </p:sp>
      <p:sp>
        <p:nvSpPr>
          <p:cNvPr id="27" name="Lorem ipsum dolor sit amet, consectetur adipiscing elit, sed do eiusmod tempor incididunt ut labore donec dolore magna.">
            <a:extLst>
              <a:ext uri="{FF2B5EF4-FFF2-40B4-BE49-F238E27FC236}">
                <a16:creationId xmlns:a16="http://schemas.microsoft.com/office/drawing/2014/main" id="{56B8C563-6146-AFA2-5F75-EA21778AD967}"/>
              </a:ext>
            </a:extLst>
          </p:cNvPr>
          <p:cNvSpPr txBox="1"/>
          <p:nvPr/>
        </p:nvSpPr>
        <p:spPr>
          <a:xfrm>
            <a:off x="13728702" y="4894632"/>
            <a:ext cx="7631717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 defTabSz="457200">
              <a:lnSpc>
                <a:spcPct val="120000"/>
              </a:lnSpc>
              <a:defRPr sz="2200" b="0">
                <a:solidFill>
                  <a:srgbClr val="7F8189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marL="457560" lvl="1" indent="0" algn="l">
              <a:spcBef>
                <a:spcPts val="1001"/>
              </a:spcBef>
              <a:buClr>
                <a:srgbClr val="E48312"/>
              </a:buClr>
              <a:buSzPct val="80000"/>
            </a:pPr>
            <a:r>
              <a:rPr lang="en-US" sz="2800" b="0" spc="-1" dirty="0">
                <a:solidFill>
                  <a:srgbClr val="404040"/>
                </a:solidFill>
                <a:latin typeface="Trebuchet MS"/>
              </a:rPr>
              <a:t>Machines that </a:t>
            </a:r>
            <a:r>
              <a:rPr lang="en-US" sz="2800" b="0" i="1" spc="-1" dirty="0">
                <a:solidFill>
                  <a:srgbClr val="404040"/>
                </a:solidFill>
                <a:latin typeface="Trebuchet MS"/>
              </a:rPr>
              <a:t>learn</a:t>
            </a:r>
            <a:r>
              <a:rPr lang="en-US" sz="2800" b="0" spc="-1" dirty="0">
                <a:solidFill>
                  <a:srgbClr val="404040"/>
                </a:solidFill>
                <a:latin typeface="Trebuchet MS"/>
              </a:rPr>
              <a:t> to </a:t>
            </a:r>
            <a:r>
              <a:rPr lang="en-US" sz="2800" b="0" i="1" spc="-1" dirty="0">
                <a:solidFill>
                  <a:srgbClr val="404040"/>
                </a:solidFill>
                <a:latin typeface="Trebuchet MS"/>
              </a:rPr>
              <a:t>perform</a:t>
            </a:r>
            <a:r>
              <a:rPr lang="en-US" sz="2800" b="0" spc="-1" dirty="0">
                <a:solidFill>
                  <a:srgbClr val="404040"/>
                </a:solidFill>
                <a:latin typeface="Trebuchet MS"/>
              </a:rPr>
              <a:t> a </a:t>
            </a:r>
            <a:r>
              <a:rPr lang="en-US" sz="2800" b="0" i="1" spc="-1" dirty="0">
                <a:solidFill>
                  <a:srgbClr val="404040"/>
                </a:solidFill>
                <a:latin typeface="Trebuchet MS"/>
              </a:rPr>
              <a:t>task</a:t>
            </a:r>
            <a:r>
              <a:rPr lang="en-US" sz="2800" b="0" spc="-1" dirty="0">
                <a:solidFill>
                  <a:srgbClr val="404040"/>
                </a:solidFill>
                <a:latin typeface="Trebuchet MS"/>
              </a:rPr>
              <a:t> from </a:t>
            </a:r>
            <a:r>
              <a:rPr lang="en-US" sz="2800" b="0" i="1" spc="-1" dirty="0">
                <a:solidFill>
                  <a:srgbClr val="404040"/>
                </a:solidFill>
                <a:latin typeface="Trebuchet MS"/>
              </a:rPr>
              <a:t>experience</a:t>
            </a:r>
            <a:endParaRPr lang="en-US" sz="2800" b="0" spc="-1" dirty="0">
              <a:solidFill>
                <a:srgbClr val="404040"/>
              </a:solidFill>
              <a:latin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78480724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518BB30F-16E8-6A79-AD96-4F8B78B5F08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29" r="7829"/>
          <a:stretch/>
        </p:blipFill>
        <p:spPr>
          <a:xfrm>
            <a:off x="2651125" y="2390775"/>
            <a:ext cx="8004175" cy="9490075"/>
          </a:xfrm>
          <a:prstGeom prst="roundRect">
            <a:avLst>
              <a:gd name="adj" fmla="val 2388"/>
            </a:avLst>
          </a:prstGeom>
        </p:spPr>
      </p:pic>
      <p:sp>
        <p:nvSpPr>
          <p:cNvPr id="12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9</a:t>
            </a:fld>
            <a:endParaRPr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A99989A-CBCF-BB42-A98A-F9EF2319B77C}"/>
              </a:ext>
            </a:extLst>
          </p:cNvPr>
          <p:cNvGrpSpPr/>
          <p:nvPr/>
        </p:nvGrpSpPr>
        <p:grpSpPr>
          <a:xfrm>
            <a:off x="12750800" y="2832971"/>
            <a:ext cx="7573492" cy="1861259"/>
            <a:chOff x="12750800" y="2832971"/>
            <a:chExt cx="7573492" cy="1861259"/>
          </a:xfrm>
        </p:grpSpPr>
        <p:sp>
          <p:nvSpPr>
            <p:cNvPr id="129" name="Placeholder Demo Text"/>
            <p:cNvSpPr txBox="1"/>
            <p:nvPr/>
          </p:nvSpPr>
          <p:spPr>
            <a:xfrm>
              <a:off x="12750800" y="3360532"/>
              <a:ext cx="7573492" cy="1333698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50800" tIns="50800" rIns="50800" bIns="50800">
              <a:spAutoFit/>
            </a:bodyPr>
            <a:lstStyle>
              <a:lvl1pPr algn="l">
                <a:defRPr sz="8000" b="0">
                  <a:solidFill>
                    <a:srgbClr val="242423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rPr lang="en-US" b="1" dirty="0">
                  <a:solidFill>
                    <a:schemeClr val="tx1"/>
                  </a:solidFill>
                  <a:latin typeface="Montserrat ExtraBold" pitchFamily="2" charset="77"/>
                </a:rPr>
                <a:t>Task</a:t>
              </a:r>
              <a:endParaRPr b="1" dirty="0">
                <a:solidFill>
                  <a:schemeClr val="tx1"/>
                </a:solidFill>
                <a:latin typeface="Montserrat ExtraBold" pitchFamily="2" charset="77"/>
              </a:endParaRPr>
            </a:p>
          </p:txBody>
        </p:sp>
        <p:grpSp>
          <p:nvGrpSpPr>
            <p:cNvPr id="132" name="Group"/>
            <p:cNvGrpSpPr/>
            <p:nvPr/>
          </p:nvGrpSpPr>
          <p:grpSpPr>
            <a:xfrm>
              <a:off x="12884899" y="2832971"/>
              <a:ext cx="3375660" cy="337336"/>
              <a:chOff x="24032" y="-38910"/>
              <a:chExt cx="3375659" cy="337335"/>
            </a:xfrm>
          </p:grpSpPr>
          <p:sp>
            <p:nvSpPr>
              <p:cNvPr id="130" name="Rectangle"/>
              <p:cNvSpPr/>
              <p:nvPr/>
            </p:nvSpPr>
            <p:spPr>
              <a:xfrm>
                <a:off x="24032" y="144271"/>
                <a:ext cx="3020645" cy="143977"/>
              </a:xfrm>
              <a:prstGeom prst="rect">
                <a:avLst/>
              </a:pr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3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 dirty="0">
                  <a:latin typeface="Arial Black" panose="020B0604020202020204" pitchFamily="34" charset="0"/>
                  <a:cs typeface="Arial Black" panose="020B0604020202020204" pitchFamily="34" charset="0"/>
                </a:endParaRPr>
              </a:p>
            </p:txBody>
          </p:sp>
          <p:sp>
            <p:nvSpPr>
              <p:cNvPr id="131" name="Subtitle Text"/>
              <p:cNvSpPr/>
              <p:nvPr/>
            </p:nvSpPr>
            <p:spPr>
              <a:xfrm>
                <a:off x="58365" y="-38910"/>
                <a:ext cx="3341326" cy="33733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t">
                <a:spAutoFit/>
              </a:bodyPr>
              <a:lstStyle>
                <a:lvl1pPr algn="l" defTabSz="457200">
                  <a:lnSpc>
                    <a:spcPct val="120000"/>
                  </a:lnSpc>
                  <a:defRPr sz="1400" cap="all" spc="1120">
                    <a:solidFill>
                      <a:srgbClr val="242423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</a:lstStyle>
              <a:p>
                <a:r>
                  <a:rPr lang="en-US" dirty="0">
                    <a:solidFill>
                      <a:schemeClr val="tx1"/>
                    </a:solidFill>
                  </a:rPr>
                  <a:t>ML </a:t>
                </a:r>
                <a:r>
                  <a:rPr lang="en-US" dirty="0" err="1">
                    <a:solidFill>
                      <a:schemeClr val="tx1"/>
                    </a:solidFill>
                  </a:rPr>
                  <a:t>WOrkshop</a:t>
                </a:r>
                <a:endParaRPr dirty="0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F09DB60C-E87F-F64B-BE65-C4A8EBE4ED50}"/>
              </a:ext>
            </a:extLst>
          </p:cNvPr>
          <p:cNvGrpSpPr/>
          <p:nvPr/>
        </p:nvGrpSpPr>
        <p:grpSpPr>
          <a:xfrm>
            <a:off x="12815678" y="6420245"/>
            <a:ext cx="9627510" cy="4295784"/>
            <a:chOff x="12815678" y="6420245"/>
            <a:chExt cx="9627510" cy="4295784"/>
          </a:xfrm>
        </p:grpSpPr>
        <p:sp>
          <p:nvSpPr>
            <p:cNvPr id="133" name="Lorem ipsum dolor sit amet, consectetur adipiscing elit, sed do eiusmod tempor incididunt ut labore et dolore magna aliqua."/>
            <p:cNvSpPr/>
            <p:nvPr/>
          </p:nvSpPr>
          <p:spPr>
            <a:xfrm>
              <a:off x="13742315" y="6420245"/>
              <a:ext cx="8700873" cy="9694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>
              <a:lvl1pPr algn="l" defTabSz="457200">
                <a:lnSpc>
                  <a:spcPct val="120000"/>
                </a:lnSpc>
                <a:defRPr sz="2200" b="0">
                  <a:solidFill>
                    <a:srgbClr val="7F8189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 marL="360">
                <a:lnSpc>
                  <a:spcPct val="100000"/>
                </a:lnSpc>
                <a:spcBef>
                  <a:spcPts val="1001"/>
                </a:spcBef>
                <a:buClr>
                  <a:srgbClr val="E48312"/>
                </a:buClr>
                <a:buSzPct val="80000"/>
              </a:pPr>
              <a:r>
                <a:rPr lang="en-GB" sz="2400" spc="-1" dirty="0">
                  <a:solidFill>
                    <a:srgbClr val="404040"/>
                  </a:solidFill>
                  <a:latin typeface="Trebuchet MS"/>
                </a:rPr>
                <a:t>Usually, a function</a:t>
              </a:r>
            </a:p>
            <a:p>
              <a:pPr marL="360">
                <a:lnSpc>
                  <a:spcPct val="100000"/>
                </a:lnSpc>
                <a:spcBef>
                  <a:spcPts val="1001"/>
                </a:spcBef>
                <a:buClr>
                  <a:srgbClr val="E48312"/>
                </a:buClr>
                <a:buSzPct val="80000"/>
              </a:pPr>
              <a:r>
                <a:rPr lang="en-GB" sz="2400" spc="-1" dirty="0">
                  <a:solidFill>
                    <a:srgbClr val="404040"/>
                  </a:solidFill>
                  <a:latin typeface="Trebuchet MS"/>
                </a:rPr>
                <a:t>	y = f(x, w)</a:t>
              </a:r>
              <a:endParaRPr lang="en-US" sz="2400" spc="-1" dirty="0">
                <a:solidFill>
                  <a:srgbClr val="404040"/>
                </a:solidFill>
                <a:latin typeface="Trebuchet MS"/>
              </a:endParaRPr>
            </a:p>
          </p:txBody>
        </p:sp>
        <p:sp>
          <p:nvSpPr>
            <p:cNvPr id="134" name="Circle"/>
            <p:cNvSpPr/>
            <p:nvPr/>
          </p:nvSpPr>
          <p:spPr>
            <a:xfrm>
              <a:off x="12815678" y="6420245"/>
              <a:ext cx="560887" cy="560890"/>
            </a:xfrm>
            <a:prstGeom prst="ellipse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dirty="0">
                <a:latin typeface="Arial Black" panose="020B0604020202020204" pitchFamily="34" charset="0"/>
                <a:cs typeface="Arial Black" panose="020B0604020202020204" pitchFamily="34" charset="0"/>
              </a:endParaRPr>
            </a:p>
          </p:txBody>
        </p:sp>
        <p:sp>
          <p:nvSpPr>
            <p:cNvPr id="135" name="Graphic 48"/>
            <p:cNvSpPr/>
            <p:nvPr/>
          </p:nvSpPr>
          <p:spPr>
            <a:xfrm>
              <a:off x="12981531" y="6615825"/>
              <a:ext cx="254578" cy="1697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86" h="20985" extrusionOk="0">
                  <a:moveTo>
                    <a:pt x="10679" y="20063"/>
                  </a:moveTo>
                  <a:lnTo>
                    <a:pt x="20565" y="5375"/>
                  </a:lnTo>
                  <a:cubicBezTo>
                    <a:pt x="21393" y="4146"/>
                    <a:pt x="21393" y="2152"/>
                    <a:pt x="20565" y="923"/>
                  </a:cubicBezTo>
                  <a:cubicBezTo>
                    <a:pt x="19738" y="-307"/>
                    <a:pt x="18396" y="-307"/>
                    <a:pt x="17568" y="923"/>
                  </a:cubicBezTo>
                  <a:lnTo>
                    <a:pt x="9181" y="13386"/>
                  </a:lnTo>
                  <a:lnTo>
                    <a:pt x="3618" y="5119"/>
                  </a:lnTo>
                  <a:cubicBezTo>
                    <a:pt x="2790" y="3889"/>
                    <a:pt x="1448" y="3889"/>
                    <a:pt x="621" y="5119"/>
                  </a:cubicBezTo>
                  <a:cubicBezTo>
                    <a:pt x="-207" y="6349"/>
                    <a:pt x="-207" y="8342"/>
                    <a:pt x="621" y="9572"/>
                  </a:cubicBezTo>
                  <a:lnTo>
                    <a:pt x="7682" y="20063"/>
                  </a:lnTo>
                  <a:cubicBezTo>
                    <a:pt x="8509" y="21292"/>
                    <a:pt x="9851" y="21293"/>
                    <a:pt x="10678" y="20064"/>
                  </a:cubicBezTo>
                  <a:lnTo>
                    <a:pt x="10679" y="20063"/>
                  </a:lnTo>
                  <a:close/>
                </a:path>
              </a:pathLst>
            </a:custGeom>
            <a:solidFill>
              <a:schemeClr val="tx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dirty="0">
                <a:latin typeface="Arial Black" panose="020B0604020202020204" pitchFamily="34" charset="0"/>
                <a:cs typeface="Arial Black" panose="020B0604020202020204" pitchFamily="34" charset="0"/>
              </a:endParaRPr>
            </a:p>
          </p:txBody>
        </p:sp>
        <p:sp>
          <p:nvSpPr>
            <p:cNvPr id="139" name="Circle"/>
            <p:cNvSpPr/>
            <p:nvPr/>
          </p:nvSpPr>
          <p:spPr>
            <a:xfrm>
              <a:off x="12815678" y="7665210"/>
              <a:ext cx="560887" cy="560889"/>
            </a:xfrm>
            <a:prstGeom prst="ellipse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dirty="0">
                <a:latin typeface="Arial Black" panose="020B0604020202020204" pitchFamily="34" charset="0"/>
                <a:cs typeface="Arial Black" panose="020B0604020202020204" pitchFamily="34" charset="0"/>
              </a:endParaRPr>
            </a:p>
          </p:txBody>
        </p:sp>
        <p:sp>
          <p:nvSpPr>
            <p:cNvPr id="140" name="Graphic 48"/>
            <p:cNvSpPr/>
            <p:nvPr/>
          </p:nvSpPr>
          <p:spPr>
            <a:xfrm>
              <a:off x="12981531" y="7860790"/>
              <a:ext cx="254578" cy="1697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86" h="20985" extrusionOk="0">
                  <a:moveTo>
                    <a:pt x="10679" y="20063"/>
                  </a:moveTo>
                  <a:lnTo>
                    <a:pt x="20565" y="5375"/>
                  </a:lnTo>
                  <a:cubicBezTo>
                    <a:pt x="21393" y="4146"/>
                    <a:pt x="21393" y="2152"/>
                    <a:pt x="20565" y="923"/>
                  </a:cubicBezTo>
                  <a:cubicBezTo>
                    <a:pt x="19738" y="-307"/>
                    <a:pt x="18396" y="-307"/>
                    <a:pt x="17568" y="923"/>
                  </a:cubicBezTo>
                  <a:lnTo>
                    <a:pt x="9181" y="13386"/>
                  </a:lnTo>
                  <a:lnTo>
                    <a:pt x="3618" y="5119"/>
                  </a:lnTo>
                  <a:cubicBezTo>
                    <a:pt x="2790" y="3889"/>
                    <a:pt x="1448" y="3889"/>
                    <a:pt x="621" y="5119"/>
                  </a:cubicBezTo>
                  <a:cubicBezTo>
                    <a:pt x="-207" y="6349"/>
                    <a:pt x="-207" y="8342"/>
                    <a:pt x="621" y="9572"/>
                  </a:cubicBezTo>
                  <a:lnTo>
                    <a:pt x="7682" y="20063"/>
                  </a:lnTo>
                  <a:cubicBezTo>
                    <a:pt x="8509" y="21292"/>
                    <a:pt x="9851" y="21293"/>
                    <a:pt x="10678" y="20064"/>
                  </a:cubicBezTo>
                  <a:lnTo>
                    <a:pt x="10679" y="20063"/>
                  </a:lnTo>
                  <a:close/>
                </a:path>
              </a:pathLst>
            </a:custGeom>
            <a:solidFill>
              <a:schemeClr val="tx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dirty="0">
                <a:latin typeface="Arial Black" panose="020B0604020202020204" pitchFamily="34" charset="0"/>
                <a:cs typeface="Arial Black" panose="020B0604020202020204" pitchFamily="34" charset="0"/>
              </a:endParaRPr>
            </a:p>
          </p:txBody>
        </p:sp>
        <p:sp>
          <p:nvSpPr>
            <p:cNvPr id="144" name="Circle"/>
            <p:cNvSpPr/>
            <p:nvPr/>
          </p:nvSpPr>
          <p:spPr>
            <a:xfrm>
              <a:off x="12815678" y="8910174"/>
              <a:ext cx="560887" cy="560890"/>
            </a:xfrm>
            <a:prstGeom prst="ellipse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dirty="0">
                <a:latin typeface="Arial Black" panose="020B0604020202020204" pitchFamily="34" charset="0"/>
                <a:cs typeface="Arial Black" panose="020B0604020202020204" pitchFamily="34" charset="0"/>
              </a:endParaRPr>
            </a:p>
          </p:txBody>
        </p:sp>
        <p:sp>
          <p:nvSpPr>
            <p:cNvPr id="145" name="Graphic 48"/>
            <p:cNvSpPr/>
            <p:nvPr/>
          </p:nvSpPr>
          <p:spPr>
            <a:xfrm>
              <a:off x="12981531" y="9105754"/>
              <a:ext cx="254578" cy="1697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86" h="20985" extrusionOk="0">
                  <a:moveTo>
                    <a:pt x="10679" y="20063"/>
                  </a:moveTo>
                  <a:lnTo>
                    <a:pt x="20565" y="5375"/>
                  </a:lnTo>
                  <a:cubicBezTo>
                    <a:pt x="21393" y="4146"/>
                    <a:pt x="21393" y="2152"/>
                    <a:pt x="20565" y="923"/>
                  </a:cubicBezTo>
                  <a:cubicBezTo>
                    <a:pt x="19738" y="-307"/>
                    <a:pt x="18396" y="-307"/>
                    <a:pt x="17568" y="923"/>
                  </a:cubicBezTo>
                  <a:lnTo>
                    <a:pt x="9181" y="13386"/>
                  </a:lnTo>
                  <a:lnTo>
                    <a:pt x="3618" y="5119"/>
                  </a:lnTo>
                  <a:cubicBezTo>
                    <a:pt x="2790" y="3889"/>
                    <a:pt x="1448" y="3889"/>
                    <a:pt x="621" y="5119"/>
                  </a:cubicBezTo>
                  <a:cubicBezTo>
                    <a:pt x="-207" y="6349"/>
                    <a:pt x="-207" y="8342"/>
                    <a:pt x="621" y="9572"/>
                  </a:cubicBezTo>
                  <a:lnTo>
                    <a:pt x="7682" y="20063"/>
                  </a:lnTo>
                  <a:cubicBezTo>
                    <a:pt x="8509" y="21292"/>
                    <a:pt x="9851" y="21293"/>
                    <a:pt x="10678" y="20064"/>
                  </a:cubicBezTo>
                  <a:lnTo>
                    <a:pt x="10679" y="20063"/>
                  </a:lnTo>
                  <a:close/>
                </a:path>
              </a:pathLst>
            </a:custGeom>
            <a:solidFill>
              <a:schemeClr val="tx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dirty="0">
                <a:latin typeface="Arial Black" panose="020B0604020202020204" pitchFamily="34" charset="0"/>
                <a:cs typeface="Arial Black" panose="020B0604020202020204" pitchFamily="34" charset="0"/>
              </a:endParaRPr>
            </a:p>
          </p:txBody>
        </p:sp>
        <p:sp>
          <p:nvSpPr>
            <p:cNvPr id="149" name="Circle"/>
            <p:cNvSpPr/>
            <p:nvPr/>
          </p:nvSpPr>
          <p:spPr>
            <a:xfrm>
              <a:off x="12815678" y="10155139"/>
              <a:ext cx="560887" cy="560890"/>
            </a:xfrm>
            <a:prstGeom prst="ellipse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dirty="0">
                <a:latin typeface="Arial Black" panose="020B0604020202020204" pitchFamily="34" charset="0"/>
                <a:cs typeface="Arial Black" panose="020B0604020202020204" pitchFamily="34" charset="0"/>
              </a:endParaRPr>
            </a:p>
          </p:txBody>
        </p:sp>
        <p:sp>
          <p:nvSpPr>
            <p:cNvPr id="150" name="Graphic 48"/>
            <p:cNvSpPr/>
            <p:nvPr/>
          </p:nvSpPr>
          <p:spPr>
            <a:xfrm>
              <a:off x="12981531" y="10350719"/>
              <a:ext cx="254578" cy="1697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86" h="20985" extrusionOk="0">
                  <a:moveTo>
                    <a:pt x="10679" y="20063"/>
                  </a:moveTo>
                  <a:lnTo>
                    <a:pt x="20565" y="5375"/>
                  </a:lnTo>
                  <a:cubicBezTo>
                    <a:pt x="21393" y="4146"/>
                    <a:pt x="21393" y="2152"/>
                    <a:pt x="20565" y="923"/>
                  </a:cubicBezTo>
                  <a:cubicBezTo>
                    <a:pt x="19738" y="-307"/>
                    <a:pt x="18396" y="-307"/>
                    <a:pt x="17568" y="923"/>
                  </a:cubicBezTo>
                  <a:lnTo>
                    <a:pt x="9181" y="13386"/>
                  </a:lnTo>
                  <a:lnTo>
                    <a:pt x="3618" y="5119"/>
                  </a:lnTo>
                  <a:cubicBezTo>
                    <a:pt x="2790" y="3889"/>
                    <a:pt x="1448" y="3889"/>
                    <a:pt x="621" y="5119"/>
                  </a:cubicBezTo>
                  <a:cubicBezTo>
                    <a:pt x="-207" y="6349"/>
                    <a:pt x="-207" y="8342"/>
                    <a:pt x="621" y="9572"/>
                  </a:cubicBezTo>
                  <a:lnTo>
                    <a:pt x="7682" y="20063"/>
                  </a:lnTo>
                  <a:cubicBezTo>
                    <a:pt x="8509" y="21292"/>
                    <a:pt x="9851" y="21293"/>
                    <a:pt x="10678" y="20064"/>
                  </a:cubicBezTo>
                  <a:lnTo>
                    <a:pt x="10679" y="20063"/>
                  </a:lnTo>
                  <a:close/>
                </a:path>
              </a:pathLst>
            </a:custGeom>
            <a:solidFill>
              <a:schemeClr val="tx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dirty="0">
                <a:latin typeface="Arial Black" panose="020B0604020202020204" pitchFamily="34" charset="0"/>
                <a:cs typeface="Arial Black" panose="020B0604020202020204" pitchFamily="34" charset="0"/>
              </a:endParaRPr>
            </a:p>
          </p:txBody>
        </p:sp>
      </p:grpSp>
      <p:sp>
        <p:nvSpPr>
          <p:cNvPr id="24" name="Lorem ipsum dolor sit amet, consectetur adipiscing elit, sed do eiusmod tempor incididunt ut labore et dolore magna aliqua.">
            <a:extLst>
              <a:ext uri="{FF2B5EF4-FFF2-40B4-BE49-F238E27FC236}">
                <a16:creationId xmlns:a16="http://schemas.microsoft.com/office/drawing/2014/main" id="{63B6B097-3B5A-CF5D-2C3B-F0E95665C979}"/>
              </a:ext>
            </a:extLst>
          </p:cNvPr>
          <p:cNvSpPr/>
          <p:nvPr/>
        </p:nvSpPr>
        <p:spPr>
          <a:xfrm>
            <a:off x="13742315" y="7650228"/>
            <a:ext cx="8700873" cy="9694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numCol="1" anchor="t">
            <a:spAutoFit/>
          </a:bodyPr>
          <a:lstStyle>
            <a:lvl1pPr algn="l" defTabSz="457200">
              <a:lnSpc>
                <a:spcPct val="120000"/>
              </a:lnSpc>
              <a:defRPr sz="2200" b="0">
                <a:solidFill>
                  <a:srgbClr val="7F8189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marL="360">
              <a:lnSpc>
                <a:spcPct val="100000"/>
              </a:lnSpc>
              <a:spcBef>
                <a:spcPts val="1001"/>
              </a:spcBef>
              <a:buClr>
                <a:srgbClr val="E48312"/>
              </a:buClr>
              <a:buSzPct val="80000"/>
            </a:pPr>
            <a:r>
              <a:rPr lang="en-GB" sz="2400" spc="-1" dirty="0">
                <a:solidFill>
                  <a:srgbClr val="404040"/>
                </a:solidFill>
                <a:latin typeface="Trebuchet MS"/>
              </a:rPr>
              <a:t>X: input aka. features</a:t>
            </a:r>
          </a:p>
          <a:p>
            <a:pPr marL="360">
              <a:lnSpc>
                <a:spcPct val="100000"/>
              </a:lnSpc>
              <a:spcBef>
                <a:spcPts val="1001"/>
              </a:spcBef>
              <a:buClr>
                <a:srgbClr val="E48312"/>
              </a:buClr>
              <a:buSzPct val="80000"/>
            </a:pPr>
            <a:r>
              <a:rPr lang="en-GB" sz="2400" spc="-1" dirty="0">
                <a:solidFill>
                  <a:srgbClr val="404040"/>
                </a:solidFill>
                <a:latin typeface="Trebuchet MS"/>
              </a:rPr>
              <a:t>W: parameters aka. weight</a:t>
            </a:r>
            <a:endParaRPr lang="en-US" sz="2400" spc="-1" dirty="0">
              <a:solidFill>
                <a:srgbClr val="404040"/>
              </a:solidFill>
              <a:latin typeface="Trebuchet MS"/>
            </a:endParaRPr>
          </a:p>
        </p:txBody>
      </p:sp>
      <p:sp>
        <p:nvSpPr>
          <p:cNvPr id="25" name="Lorem ipsum dolor sit amet, consectetur adipiscing elit, sed do eiusmod tempor incididunt ut labore et dolore magna aliqua.">
            <a:extLst>
              <a:ext uri="{FF2B5EF4-FFF2-40B4-BE49-F238E27FC236}">
                <a16:creationId xmlns:a16="http://schemas.microsoft.com/office/drawing/2014/main" id="{14C3EABA-070D-A4D8-6661-6F9AA95E3F12}"/>
              </a:ext>
            </a:extLst>
          </p:cNvPr>
          <p:cNvSpPr/>
          <p:nvPr/>
        </p:nvSpPr>
        <p:spPr>
          <a:xfrm>
            <a:off x="13742315" y="8910174"/>
            <a:ext cx="8700873" cy="4719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numCol="1" anchor="t">
            <a:spAutoFit/>
          </a:bodyPr>
          <a:lstStyle>
            <a:lvl1pPr algn="l" defTabSz="457200">
              <a:lnSpc>
                <a:spcPct val="120000"/>
              </a:lnSpc>
              <a:defRPr sz="2200" b="0">
                <a:solidFill>
                  <a:srgbClr val="7F8189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marL="360">
              <a:lnSpc>
                <a:spcPct val="100000"/>
              </a:lnSpc>
              <a:spcBef>
                <a:spcPts val="1001"/>
              </a:spcBef>
              <a:buClr>
                <a:srgbClr val="E48312"/>
              </a:buClr>
              <a:buSzPct val="80000"/>
            </a:pPr>
            <a:r>
              <a:rPr lang="en-GB" sz="2400" spc="-1" dirty="0">
                <a:solidFill>
                  <a:srgbClr val="404040"/>
                </a:solidFill>
                <a:latin typeface="Trebuchet MS"/>
              </a:rPr>
              <a:t>y: output aka, target (label) </a:t>
            </a:r>
            <a:endParaRPr lang="en-US" sz="2400" spc="-1" dirty="0">
              <a:solidFill>
                <a:srgbClr val="404040"/>
              </a:solidFill>
              <a:latin typeface="Trebuchet MS"/>
            </a:endParaRPr>
          </a:p>
        </p:txBody>
      </p:sp>
      <p:sp>
        <p:nvSpPr>
          <p:cNvPr id="26" name="Lorem ipsum dolor sit amet, consectetur adipiscing elit, sed do eiusmod tempor incididunt ut labore et dolore magna aliqua.">
            <a:extLst>
              <a:ext uri="{FF2B5EF4-FFF2-40B4-BE49-F238E27FC236}">
                <a16:creationId xmlns:a16="http://schemas.microsoft.com/office/drawing/2014/main" id="{BC29CFF8-E2E9-497E-91A6-18DFF36D4760}"/>
              </a:ext>
            </a:extLst>
          </p:cNvPr>
          <p:cNvSpPr/>
          <p:nvPr/>
        </p:nvSpPr>
        <p:spPr>
          <a:xfrm>
            <a:off x="13728702" y="10199621"/>
            <a:ext cx="8700873" cy="4719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numCol="1" anchor="t">
            <a:spAutoFit/>
          </a:bodyPr>
          <a:lstStyle>
            <a:lvl1pPr algn="l" defTabSz="457200">
              <a:lnSpc>
                <a:spcPct val="120000"/>
              </a:lnSpc>
              <a:defRPr sz="2200" b="0">
                <a:solidFill>
                  <a:srgbClr val="7F8189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marL="360">
              <a:lnSpc>
                <a:spcPct val="100000"/>
              </a:lnSpc>
              <a:spcBef>
                <a:spcPts val="1001"/>
              </a:spcBef>
              <a:buClr>
                <a:srgbClr val="E48312"/>
              </a:buClr>
              <a:buSzPct val="80000"/>
            </a:pPr>
            <a:r>
              <a:rPr lang="en-GB" sz="2400" spc="-1" dirty="0">
                <a:solidFill>
                  <a:srgbClr val="404040"/>
                </a:solidFill>
                <a:latin typeface="Trebuchet MS"/>
              </a:rPr>
              <a:t>Classification vs. Regression vs. Reinforcement Learning</a:t>
            </a:r>
            <a:endParaRPr lang="en-US" sz="2400" spc="-1" dirty="0">
              <a:solidFill>
                <a:srgbClr val="404040"/>
              </a:solidFill>
              <a:latin typeface="Trebuchet MS"/>
            </a:endParaRPr>
          </a:p>
        </p:txBody>
      </p:sp>
      <p:sp>
        <p:nvSpPr>
          <p:cNvPr id="22" name="Lorem ipsum dolor sit amet, consectetur adipiscing elit, sed do eiusmod tempor incididunt ut labore donec dolore magna.">
            <a:extLst>
              <a:ext uri="{FF2B5EF4-FFF2-40B4-BE49-F238E27FC236}">
                <a16:creationId xmlns:a16="http://schemas.microsoft.com/office/drawing/2014/main" id="{7D52C07E-2A2C-8053-5054-69F8E5D83791}"/>
              </a:ext>
            </a:extLst>
          </p:cNvPr>
          <p:cNvSpPr txBox="1"/>
          <p:nvPr/>
        </p:nvSpPr>
        <p:spPr>
          <a:xfrm>
            <a:off x="13728702" y="4894632"/>
            <a:ext cx="7631717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 defTabSz="457200">
              <a:lnSpc>
                <a:spcPct val="120000"/>
              </a:lnSpc>
              <a:defRPr sz="2200" b="0">
                <a:solidFill>
                  <a:srgbClr val="7F8189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marL="457560" lvl="1" indent="0" algn="l">
              <a:spcBef>
                <a:spcPts val="1001"/>
              </a:spcBef>
              <a:buClr>
                <a:srgbClr val="E48312"/>
              </a:buClr>
              <a:buSzPct val="80000"/>
            </a:pPr>
            <a:r>
              <a:rPr lang="en-US" sz="2800" b="0" spc="-1" dirty="0">
                <a:solidFill>
                  <a:srgbClr val="404040"/>
                </a:solidFill>
                <a:latin typeface="Trebuchet MS"/>
              </a:rPr>
              <a:t>Machines that </a:t>
            </a:r>
            <a:r>
              <a:rPr lang="en-US" sz="2800" b="0" i="1" spc="-1" dirty="0">
                <a:solidFill>
                  <a:srgbClr val="404040"/>
                </a:solidFill>
                <a:latin typeface="Trebuchet MS"/>
              </a:rPr>
              <a:t>learn</a:t>
            </a:r>
            <a:r>
              <a:rPr lang="en-US" sz="2800" b="0" spc="-1" dirty="0">
                <a:solidFill>
                  <a:srgbClr val="404040"/>
                </a:solidFill>
                <a:latin typeface="Trebuchet MS"/>
              </a:rPr>
              <a:t> to </a:t>
            </a:r>
            <a:r>
              <a:rPr lang="en-US" sz="2800" b="0" i="1" spc="-1" dirty="0">
                <a:solidFill>
                  <a:srgbClr val="404040"/>
                </a:solidFill>
                <a:latin typeface="Trebuchet MS"/>
              </a:rPr>
              <a:t>perform</a:t>
            </a:r>
            <a:r>
              <a:rPr lang="en-US" sz="2800" b="0" spc="-1" dirty="0">
                <a:solidFill>
                  <a:srgbClr val="404040"/>
                </a:solidFill>
                <a:latin typeface="Trebuchet MS"/>
              </a:rPr>
              <a:t> a </a:t>
            </a:r>
            <a:r>
              <a:rPr lang="en-US" sz="2800" b="0" i="1" spc="-1" dirty="0">
                <a:solidFill>
                  <a:srgbClr val="404040"/>
                </a:solidFill>
                <a:latin typeface="Trebuchet MS"/>
              </a:rPr>
              <a:t>task</a:t>
            </a:r>
            <a:r>
              <a:rPr lang="en-US" sz="2800" b="0" spc="-1" dirty="0">
                <a:solidFill>
                  <a:srgbClr val="404040"/>
                </a:solidFill>
                <a:latin typeface="Trebuchet MS"/>
              </a:rPr>
              <a:t> from </a:t>
            </a:r>
            <a:r>
              <a:rPr lang="en-US" sz="2800" b="0" i="1" spc="-1" dirty="0">
                <a:solidFill>
                  <a:srgbClr val="404040"/>
                </a:solidFill>
                <a:latin typeface="Trebuchet MS"/>
              </a:rPr>
              <a:t>experience</a:t>
            </a:r>
            <a:endParaRPr lang="en-US" sz="2800" b="0" spc="-1" dirty="0">
              <a:solidFill>
                <a:srgbClr val="404040"/>
              </a:solidFill>
              <a:latin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73224181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White">
  <a:themeElements>
    <a:clrScheme name="Data Max v3">
      <a:dk1>
        <a:srgbClr val="232422"/>
      </a:dk1>
      <a:lt1>
        <a:srgbClr val="FFFFFF"/>
      </a:lt1>
      <a:dk2>
        <a:srgbClr val="7E8089"/>
      </a:dk2>
      <a:lt2>
        <a:srgbClr val="EFF0EF"/>
      </a:lt2>
      <a:accent1>
        <a:srgbClr val="F15924"/>
      </a:accent1>
      <a:accent2>
        <a:srgbClr val="288D73"/>
      </a:accent2>
      <a:accent3>
        <a:srgbClr val="4BD19F"/>
      </a:accent3>
      <a:accent4>
        <a:srgbClr val="FF713F"/>
      </a:accent4>
      <a:accent5>
        <a:srgbClr val="93969C"/>
      </a:accent5>
      <a:accent6>
        <a:srgbClr val="B3B6BA"/>
      </a:accent6>
      <a:hlink>
        <a:srgbClr val="7E8089"/>
      </a:hlink>
      <a:folHlink>
        <a:srgbClr val="93969C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EFDD66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Data Max_Presentation Template_v01" id="{4DAE8012-EBF5-2349-B6DF-2DFCFEDEB111}" vid="{C742C2A9-9A9A-6D4F-BBF3-4BC585675EDB}"/>
    </a:ext>
  </a:extLst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EFDD66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White</Template>
  <TotalTime>58</TotalTime>
  <Words>489</Words>
  <Application>Microsoft Macintosh PowerPoint</Application>
  <PresentationFormat>Custom</PresentationFormat>
  <Paragraphs>120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7" baseType="lpstr">
      <vt:lpstr>Arial</vt:lpstr>
      <vt:lpstr>Arial Black</vt:lpstr>
      <vt:lpstr>Helvetica Neue</vt:lpstr>
      <vt:lpstr>Montserrat</vt:lpstr>
      <vt:lpstr>Montserrat ExtraBold</vt:lpstr>
      <vt:lpstr>Trebuchet MS</vt:lpstr>
      <vt:lpstr>Wingdings 3</vt:lpstr>
      <vt:lpstr>White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Bujar Bakiu</dc:creator>
  <cp:lastModifiedBy>Bujar Bakiu</cp:lastModifiedBy>
  <cp:revision>8</cp:revision>
  <dcterms:created xsi:type="dcterms:W3CDTF">2022-05-14T08:20:32Z</dcterms:created>
  <dcterms:modified xsi:type="dcterms:W3CDTF">2022-06-10T18:55:56Z</dcterms:modified>
</cp:coreProperties>
</file>